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7" r:id="rId3"/>
  </p:sldMasterIdLst>
  <p:notesMasterIdLst>
    <p:notesMasterId r:id="rId7"/>
  </p:notesMasterIdLst>
  <p:sldIdLst>
    <p:sldId id="352" r:id="rId4"/>
    <p:sldId id="354" r:id="rId5"/>
    <p:sldId id="353" r:id="rId6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78" autoAdjust="0"/>
    <p:restoredTop sz="82260" autoAdjust="0"/>
  </p:normalViewPr>
  <p:slideViewPr>
    <p:cSldViewPr snapToGrid="0" showGuides="1">
      <p:cViewPr varScale="1">
        <p:scale>
          <a:sx n="91" d="100"/>
          <a:sy n="91" d="100"/>
        </p:scale>
        <p:origin x="1422" y="84"/>
      </p:cViewPr>
      <p:guideLst>
        <p:guide orient="horz" pos="2074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429.xml"/><Relationship Id="rId11" Type="http://schemas.openxmlformats.org/officeDocument/2006/relationships/commentAuthors" Target="commentAuthors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2BAF0-5431-45EC-B32D-9904DC0C9B3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B6881-735D-497E-98F9-4D157B68BF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101.xml"/><Relationship Id="rId8" Type="http://schemas.openxmlformats.org/officeDocument/2006/relationships/tags" Target="../tags/tag100.xml"/><Relationship Id="rId7" Type="http://schemas.openxmlformats.org/officeDocument/2006/relationships/tags" Target="../tags/tag99.xml"/><Relationship Id="rId6" Type="http://schemas.openxmlformats.org/officeDocument/2006/relationships/tags" Target="../tags/tag98.xml"/><Relationship Id="rId5" Type="http://schemas.openxmlformats.org/officeDocument/2006/relationships/tags" Target="../tags/tag97.xml"/><Relationship Id="rId4" Type="http://schemas.openxmlformats.org/officeDocument/2006/relationships/tags" Target="../tags/tag96.xml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0" Type="http://schemas.openxmlformats.org/officeDocument/2006/relationships/tags" Target="../tags/tag102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10.xml"/><Relationship Id="rId8" Type="http://schemas.openxmlformats.org/officeDocument/2006/relationships/tags" Target="../tags/tag109.xml"/><Relationship Id="rId7" Type="http://schemas.openxmlformats.org/officeDocument/2006/relationships/tags" Target="../tags/tag108.xml"/><Relationship Id="rId6" Type="http://schemas.openxmlformats.org/officeDocument/2006/relationships/tags" Target="../tags/tag107.xml"/><Relationship Id="rId5" Type="http://schemas.openxmlformats.org/officeDocument/2006/relationships/tags" Target="../tags/tag106.xml"/><Relationship Id="rId4" Type="http://schemas.openxmlformats.org/officeDocument/2006/relationships/tags" Target="../tags/tag105.xml"/><Relationship Id="rId3" Type="http://schemas.openxmlformats.org/officeDocument/2006/relationships/tags" Target="../tags/tag104.xml"/><Relationship Id="rId2" Type="http://schemas.openxmlformats.org/officeDocument/2006/relationships/tags" Target="../tags/tag103.xml"/><Relationship Id="rId14" Type="http://schemas.openxmlformats.org/officeDocument/2006/relationships/tags" Target="../tags/tag115.xml"/><Relationship Id="rId13" Type="http://schemas.openxmlformats.org/officeDocument/2006/relationships/tags" Target="../tags/tag114.xml"/><Relationship Id="rId12" Type="http://schemas.openxmlformats.org/officeDocument/2006/relationships/tags" Target="../tags/tag113.xml"/><Relationship Id="rId11" Type="http://schemas.openxmlformats.org/officeDocument/2006/relationships/tags" Target="../tags/tag112.xml"/><Relationship Id="rId10" Type="http://schemas.openxmlformats.org/officeDocument/2006/relationships/tags" Target="../tags/tag111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tags" Target="../tags/tag118.xml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32.xml"/><Relationship Id="rId8" Type="http://schemas.openxmlformats.org/officeDocument/2006/relationships/tags" Target="../tags/tag131.xml"/><Relationship Id="rId7" Type="http://schemas.openxmlformats.org/officeDocument/2006/relationships/tags" Target="../tags/tag130.xml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2" Type="http://schemas.openxmlformats.org/officeDocument/2006/relationships/tags" Target="../tags/tag135.xml"/><Relationship Id="rId11" Type="http://schemas.openxmlformats.org/officeDocument/2006/relationships/tags" Target="../tags/tag134.xml"/><Relationship Id="rId10" Type="http://schemas.openxmlformats.org/officeDocument/2006/relationships/tags" Target="../tags/tag133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43.xml"/><Relationship Id="rId8" Type="http://schemas.openxmlformats.org/officeDocument/2006/relationships/tags" Target="../tags/tag142.xml"/><Relationship Id="rId7" Type="http://schemas.openxmlformats.org/officeDocument/2006/relationships/tags" Target="../tags/tag141.xml"/><Relationship Id="rId6" Type="http://schemas.openxmlformats.org/officeDocument/2006/relationships/tags" Target="../tags/tag140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1" Type="http://schemas.openxmlformats.org/officeDocument/2006/relationships/tags" Target="../tags/tag145.xml"/><Relationship Id="rId10" Type="http://schemas.openxmlformats.org/officeDocument/2006/relationships/tags" Target="../tags/tag144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3" Type="http://schemas.openxmlformats.org/officeDocument/2006/relationships/tags" Target="../tags/tag157.xml"/><Relationship Id="rId12" Type="http://schemas.openxmlformats.org/officeDocument/2006/relationships/tags" Target="../tags/tag156.xml"/><Relationship Id="rId11" Type="http://schemas.openxmlformats.org/officeDocument/2006/relationships/tags" Target="../tags/tag155.xml"/><Relationship Id="rId10" Type="http://schemas.openxmlformats.org/officeDocument/2006/relationships/tags" Target="../tags/tag154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65.xml"/><Relationship Id="rId8" Type="http://schemas.openxmlformats.org/officeDocument/2006/relationships/tags" Target="../tags/tag164.xml"/><Relationship Id="rId7" Type="http://schemas.openxmlformats.org/officeDocument/2006/relationships/tags" Target="../tags/tag163.xml"/><Relationship Id="rId6" Type="http://schemas.openxmlformats.org/officeDocument/2006/relationships/tags" Target="../tags/tag162.xml"/><Relationship Id="rId5" Type="http://schemas.openxmlformats.org/officeDocument/2006/relationships/tags" Target="../tags/tag161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3" Type="http://schemas.openxmlformats.org/officeDocument/2006/relationships/tags" Target="../tags/tag169.xml"/><Relationship Id="rId12" Type="http://schemas.openxmlformats.org/officeDocument/2006/relationships/tags" Target="../tags/tag168.xml"/><Relationship Id="rId11" Type="http://schemas.openxmlformats.org/officeDocument/2006/relationships/tags" Target="../tags/tag167.xml"/><Relationship Id="rId10" Type="http://schemas.openxmlformats.org/officeDocument/2006/relationships/tags" Target="../tags/tag166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77.xml"/><Relationship Id="rId8" Type="http://schemas.openxmlformats.org/officeDocument/2006/relationships/tags" Target="../tags/tag176.xml"/><Relationship Id="rId7" Type="http://schemas.openxmlformats.org/officeDocument/2006/relationships/tags" Target="../tags/tag175.xml"/><Relationship Id="rId6" Type="http://schemas.openxmlformats.org/officeDocument/2006/relationships/tags" Target="../tags/tag174.xml"/><Relationship Id="rId5" Type="http://schemas.openxmlformats.org/officeDocument/2006/relationships/tags" Target="../tags/tag173.xml"/><Relationship Id="rId4" Type="http://schemas.openxmlformats.org/officeDocument/2006/relationships/tags" Target="../tags/tag172.xml"/><Relationship Id="rId3" Type="http://schemas.openxmlformats.org/officeDocument/2006/relationships/tags" Target="../tags/tag171.xml"/><Relationship Id="rId2" Type="http://schemas.openxmlformats.org/officeDocument/2006/relationships/tags" Target="../tags/tag170.xml"/><Relationship Id="rId15" Type="http://schemas.openxmlformats.org/officeDocument/2006/relationships/tags" Target="../tags/tag183.xml"/><Relationship Id="rId14" Type="http://schemas.openxmlformats.org/officeDocument/2006/relationships/tags" Target="../tags/tag182.xml"/><Relationship Id="rId13" Type="http://schemas.openxmlformats.org/officeDocument/2006/relationships/tags" Target="../tags/tag181.xml"/><Relationship Id="rId12" Type="http://schemas.openxmlformats.org/officeDocument/2006/relationships/tags" Target="../tags/tag180.xml"/><Relationship Id="rId11" Type="http://schemas.openxmlformats.org/officeDocument/2006/relationships/tags" Target="../tags/tag179.xml"/><Relationship Id="rId10" Type="http://schemas.openxmlformats.org/officeDocument/2006/relationships/tags" Target="../tags/tag178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91.xml"/><Relationship Id="rId8" Type="http://schemas.openxmlformats.org/officeDocument/2006/relationships/tags" Target="../tags/tag190.xml"/><Relationship Id="rId7" Type="http://schemas.openxmlformats.org/officeDocument/2006/relationships/tags" Target="../tags/tag189.xml"/><Relationship Id="rId6" Type="http://schemas.openxmlformats.org/officeDocument/2006/relationships/tags" Target="../tags/tag188.xml"/><Relationship Id="rId5" Type="http://schemas.openxmlformats.org/officeDocument/2006/relationships/tags" Target="../tags/tag187.xml"/><Relationship Id="rId4" Type="http://schemas.openxmlformats.org/officeDocument/2006/relationships/tags" Target="../tags/tag186.xml"/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2" Type="http://schemas.openxmlformats.org/officeDocument/2006/relationships/tags" Target="../tags/tag194.xml"/><Relationship Id="rId11" Type="http://schemas.openxmlformats.org/officeDocument/2006/relationships/tags" Target="../tags/tag193.xml"/><Relationship Id="rId10" Type="http://schemas.openxmlformats.org/officeDocument/2006/relationships/tags" Target="../tags/tag192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208.xml"/><Relationship Id="rId8" Type="http://schemas.openxmlformats.org/officeDocument/2006/relationships/tags" Target="../tags/tag207.xml"/><Relationship Id="rId7" Type="http://schemas.openxmlformats.org/officeDocument/2006/relationships/tags" Target="../tags/tag206.xml"/><Relationship Id="rId6" Type="http://schemas.openxmlformats.org/officeDocument/2006/relationships/tags" Target="../tags/tag205.xml"/><Relationship Id="rId5" Type="http://schemas.openxmlformats.org/officeDocument/2006/relationships/tags" Target="../tags/tag204.xml"/><Relationship Id="rId4" Type="http://schemas.openxmlformats.org/officeDocument/2006/relationships/tags" Target="../tags/tag203.xml"/><Relationship Id="rId3" Type="http://schemas.openxmlformats.org/officeDocument/2006/relationships/tags" Target="../tags/tag202.xml"/><Relationship Id="rId2" Type="http://schemas.openxmlformats.org/officeDocument/2006/relationships/tags" Target="../tags/tag201.xml"/><Relationship Id="rId17" Type="http://schemas.openxmlformats.org/officeDocument/2006/relationships/tags" Target="../tags/tag216.xml"/><Relationship Id="rId16" Type="http://schemas.openxmlformats.org/officeDocument/2006/relationships/tags" Target="../tags/tag215.xml"/><Relationship Id="rId15" Type="http://schemas.openxmlformats.org/officeDocument/2006/relationships/tags" Target="../tags/tag214.xml"/><Relationship Id="rId14" Type="http://schemas.openxmlformats.org/officeDocument/2006/relationships/tags" Target="../tags/tag213.xml"/><Relationship Id="rId13" Type="http://schemas.openxmlformats.org/officeDocument/2006/relationships/tags" Target="../tags/tag212.xml"/><Relationship Id="rId12" Type="http://schemas.openxmlformats.org/officeDocument/2006/relationships/tags" Target="../tags/tag211.xml"/><Relationship Id="rId11" Type="http://schemas.openxmlformats.org/officeDocument/2006/relationships/tags" Target="../tags/tag210.xml"/><Relationship Id="rId10" Type="http://schemas.openxmlformats.org/officeDocument/2006/relationships/tags" Target="../tags/tag209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1.xml"/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1" Type="http://schemas.openxmlformats.org/officeDocument/2006/relationships/tags" Target="../tags/tag23.xml"/><Relationship Id="rId10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223.xml"/><Relationship Id="rId8" Type="http://schemas.openxmlformats.org/officeDocument/2006/relationships/tags" Target="../tags/tag222.xml"/><Relationship Id="rId7" Type="http://schemas.openxmlformats.org/officeDocument/2006/relationships/tags" Target="../tags/tag221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image" Target="../media/image1.png"/><Relationship Id="rId3" Type="http://schemas.openxmlformats.org/officeDocument/2006/relationships/tags" Target="../tags/tag218.xml"/><Relationship Id="rId2" Type="http://schemas.openxmlformats.org/officeDocument/2006/relationships/tags" Target="../tags/tag217.xml"/><Relationship Id="rId10" Type="http://schemas.openxmlformats.org/officeDocument/2006/relationships/tags" Target="../tags/tag224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232.xml"/><Relationship Id="rId8" Type="http://schemas.openxmlformats.org/officeDocument/2006/relationships/tags" Target="../tags/tag231.xml"/><Relationship Id="rId7" Type="http://schemas.openxmlformats.org/officeDocument/2006/relationships/tags" Target="../tags/tag230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1" Type="http://schemas.openxmlformats.org/officeDocument/2006/relationships/tags" Target="../tags/tag234.xml"/><Relationship Id="rId10" Type="http://schemas.openxmlformats.org/officeDocument/2006/relationships/tags" Target="../tags/tag233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241.xml"/><Relationship Id="rId8" Type="http://schemas.openxmlformats.org/officeDocument/2006/relationships/tags" Target="../tags/tag240.xml"/><Relationship Id="rId7" Type="http://schemas.openxmlformats.org/officeDocument/2006/relationships/tags" Target="../tags/tag239.xml"/><Relationship Id="rId6" Type="http://schemas.openxmlformats.org/officeDocument/2006/relationships/tags" Target="../tags/tag238.xml"/><Relationship Id="rId5" Type="http://schemas.openxmlformats.org/officeDocument/2006/relationships/tags" Target="../tags/tag237.xml"/><Relationship Id="rId4" Type="http://schemas.openxmlformats.org/officeDocument/2006/relationships/image" Target="../media/image1.png"/><Relationship Id="rId3" Type="http://schemas.openxmlformats.org/officeDocument/2006/relationships/tags" Target="../tags/tag236.xml"/><Relationship Id="rId2" Type="http://schemas.openxmlformats.org/officeDocument/2006/relationships/tags" Target="../tags/tag235.xml"/><Relationship Id="rId11" Type="http://schemas.openxmlformats.org/officeDocument/2006/relationships/tags" Target="../tags/tag243.xml"/><Relationship Id="rId10" Type="http://schemas.openxmlformats.org/officeDocument/2006/relationships/tags" Target="../tags/tag24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250.xml"/><Relationship Id="rId8" Type="http://schemas.openxmlformats.org/officeDocument/2006/relationships/tags" Target="../tags/tag249.xml"/><Relationship Id="rId7" Type="http://schemas.openxmlformats.org/officeDocument/2006/relationships/tags" Target="../tags/tag248.xml"/><Relationship Id="rId6" Type="http://schemas.openxmlformats.org/officeDocument/2006/relationships/tags" Target="../tags/tag247.xml"/><Relationship Id="rId5" Type="http://schemas.openxmlformats.org/officeDocument/2006/relationships/tags" Target="../tags/tag246.xml"/><Relationship Id="rId4" Type="http://schemas.openxmlformats.org/officeDocument/2006/relationships/image" Target="../media/image1.png"/><Relationship Id="rId3" Type="http://schemas.openxmlformats.org/officeDocument/2006/relationships/tags" Target="../tags/tag245.xml"/><Relationship Id="rId2" Type="http://schemas.openxmlformats.org/officeDocument/2006/relationships/tags" Target="../tags/tag244.xml"/><Relationship Id="rId13" Type="http://schemas.openxmlformats.org/officeDocument/2006/relationships/tags" Target="../tags/tag254.xml"/><Relationship Id="rId12" Type="http://schemas.openxmlformats.org/officeDocument/2006/relationships/tags" Target="../tags/tag253.xml"/><Relationship Id="rId11" Type="http://schemas.openxmlformats.org/officeDocument/2006/relationships/tags" Target="../tags/tag252.xml"/><Relationship Id="rId10" Type="http://schemas.openxmlformats.org/officeDocument/2006/relationships/tags" Target="../tags/tag251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262.xml"/><Relationship Id="rId8" Type="http://schemas.openxmlformats.org/officeDocument/2006/relationships/tags" Target="../tags/tag261.xml"/><Relationship Id="rId7" Type="http://schemas.openxmlformats.org/officeDocument/2006/relationships/tags" Target="../tags/tag260.xml"/><Relationship Id="rId6" Type="http://schemas.openxmlformats.org/officeDocument/2006/relationships/tags" Target="../tags/tag259.xml"/><Relationship Id="rId5" Type="http://schemas.openxmlformats.org/officeDocument/2006/relationships/tags" Target="../tags/tag258.xml"/><Relationship Id="rId4" Type="http://schemas.openxmlformats.org/officeDocument/2006/relationships/tags" Target="../tags/tag257.xml"/><Relationship Id="rId3" Type="http://schemas.openxmlformats.org/officeDocument/2006/relationships/tags" Target="../tags/tag256.xml"/><Relationship Id="rId2" Type="http://schemas.openxmlformats.org/officeDocument/2006/relationships/tags" Target="../tags/tag255.xml"/><Relationship Id="rId10" Type="http://schemas.openxmlformats.org/officeDocument/2006/relationships/tags" Target="../tags/tag263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4" Type="http://schemas.openxmlformats.org/officeDocument/2006/relationships/tags" Target="../tags/tag266.xml"/><Relationship Id="rId3" Type="http://schemas.openxmlformats.org/officeDocument/2006/relationships/tags" Target="../tags/tag265.xml"/><Relationship Id="rId2" Type="http://schemas.openxmlformats.org/officeDocument/2006/relationships/tags" Target="../tags/tag264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273.xml"/><Relationship Id="rId8" Type="http://schemas.openxmlformats.org/officeDocument/2006/relationships/tags" Target="../tags/tag272.xml"/><Relationship Id="rId7" Type="http://schemas.openxmlformats.org/officeDocument/2006/relationships/tags" Target="../tags/tag271.xml"/><Relationship Id="rId6" Type="http://schemas.openxmlformats.org/officeDocument/2006/relationships/tags" Target="../tags/tag270.xml"/><Relationship Id="rId5" Type="http://schemas.openxmlformats.org/officeDocument/2006/relationships/tags" Target="../tags/tag269.xml"/><Relationship Id="rId4" Type="http://schemas.openxmlformats.org/officeDocument/2006/relationships/image" Target="../media/image1.png"/><Relationship Id="rId3" Type="http://schemas.openxmlformats.org/officeDocument/2006/relationships/tags" Target="../tags/tag268.xml"/><Relationship Id="rId2" Type="http://schemas.openxmlformats.org/officeDocument/2006/relationships/tags" Target="../tags/tag267.xml"/><Relationship Id="rId11" Type="http://schemas.openxmlformats.org/officeDocument/2006/relationships/tags" Target="../tags/tag275.xml"/><Relationship Id="rId10" Type="http://schemas.openxmlformats.org/officeDocument/2006/relationships/tags" Target="../tags/tag274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283.xml"/><Relationship Id="rId8" Type="http://schemas.openxmlformats.org/officeDocument/2006/relationships/tags" Target="../tags/tag282.xml"/><Relationship Id="rId7" Type="http://schemas.openxmlformats.org/officeDocument/2006/relationships/tags" Target="../tags/tag281.xml"/><Relationship Id="rId6" Type="http://schemas.openxmlformats.org/officeDocument/2006/relationships/tags" Target="../tags/tag280.xml"/><Relationship Id="rId5" Type="http://schemas.openxmlformats.org/officeDocument/2006/relationships/tags" Target="../tags/tag279.xml"/><Relationship Id="rId4" Type="http://schemas.openxmlformats.org/officeDocument/2006/relationships/tags" Target="../tags/tag278.xml"/><Relationship Id="rId3" Type="http://schemas.openxmlformats.org/officeDocument/2006/relationships/tags" Target="../tags/tag277.xml"/><Relationship Id="rId2" Type="http://schemas.openxmlformats.org/officeDocument/2006/relationships/tags" Target="../tags/tag276.xml"/><Relationship Id="rId18" Type="http://schemas.openxmlformats.org/officeDocument/2006/relationships/tags" Target="../tags/tag292.xml"/><Relationship Id="rId17" Type="http://schemas.openxmlformats.org/officeDocument/2006/relationships/tags" Target="../tags/tag291.xml"/><Relationship Id="rId16" Type="http://schemas.openxmlformats.org/officeDocument/2006/relationships/tags" Target="../tags/tag290.xml"/><Relationship Id="rId15" Type="http://schemas.openxmlformats.org/officeDocument/2006/relationships/tags" Target="../tags/tag289.xml"/><Relationship Id="rId14" Type="http://schemas.openxmlformats.org/officeDocument/2006/relationships/tags" Target="../tags/tag288.xml"/><Relationship Id="rId13" Type="http://schemas.openxmlformats.org/officeDocument/2006/relationships/tags" Target="../tags/tag287.xml"/><Relationship Id="rId12" Type="http://schemas.openxmlformats.org/officeDocument/2006/relationships/tags" Target="../tags/tag286.xml"/><Relationship Id="rId11" Type="http://schemas.openxmlformats.org/officeDocument/2006/relationships/tags" Target="../tags/tag285.xml"/><Relationship Id="rId10" Type="http://schemas.openxmlformats.org/officeDocument/2006/relationships/tags" Target="../tags/tag284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300.xml"/><Relationship Id="rId8" Type="http://schemas.openxmlformats.org/officeDocument/2006/relationships/tags" Target="../tags/tag299.xml"/><Relationship Id="rId7" Type="http://schemas.openxmlformats.org/officeDocument/2006/relationships/tags" Target="../tags/tag298.xml"/><Relationship Id="rId6" Type="http://schemas.openxmlformats.org/officeDocument/2006/relationships/tags" Target="../tags/tag297.xml"/><Relationship Id="rId5" Type="http://schemas.openxmlformats.org/officeDocument/2006/relationships/tags" Target="../tags/tag296.xml"/><Relationship Id="rId4" Type="http://schemas.openxmlformats.org/officeDocument/2006/relationships/tags" Target="../tags/tag295.xml"/><Relationship Id="rId3" Type="http://schemas.openxmlformats.org/officeDocument/2006/relationships/tags" Target="../tags/tag294.xml"/><Relationship Id="rId2" Type="http://schemas.openxmlformats.org/officeDocument/2006/relationships/tags" Target="../tags/tag293.xml"/><Relationship Id="rId17" Type="http://schemas.openxmlformats.org/officeDocument/2006/relationships/tags" Target="../tags/tag308.xml"/><Relationship Id="rId16" Type="http://schemas.openxmlformats.org/officeDocument/2006/relationships/tags" Target="../tags/tag307.xml"/><Relationship Id="rId15" Type="http://schemas.openxmlformats.org/officeDocument/2006/relationships/tags" Target="../tags/tag306.xml"/><Relationship Id="rId14" Type="http://schemas.openxmlformats.org/officeDocument/2006/relationships/tags" Target="../tags/tag305.xml"/><Relationship Id="rId13" Type="http://schemas.openxmlformats.org/officeDocument/2006/relationships/tags" Target="../tags/tag304.xml"/><Relationship Id="rId12" Type="http://schemas.openxmlformats.org/officeDocument/2006/relationships/tags" Target="../tags/tag303.xml"/><Relationship Id="rId11" Type="http://schemas.openxmlformats.org/officeDocument/2006/relationships/tags" Target="../tags/tag302.xml"/><Relationship Id="rId10" Type="http://schemas.openxmlformats.org/officeDocument/2006/relationships/tags" Target="../tags/tag301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316.xml"/><Relationship Id="rId8" Type="http://schemas.openxmlformats.org/officeDocument/2006/relationships/tags" Target="../tags/tag315.xml"/><Relationship Id="rId7" Type="http://schemas.openxmlformats.org/officeDocument/2006/relationships/tags" Target="../tags/tag314.xml"/><Relationship Id="rId6" Type="http://schemas.openxmlformats.org/officeDocument/2006/relationships/tags" Target="../tags/tag313.xml"/><Relationship Id="rId5" Type="http://schemas.openxmlformats.org/officeDocument/2006/relationships/tags" Target="../tags/tag312.xml"/><Relationship Id="rId4" Type="http://schemas.openxmlformats.org/officeDocument/2006/relationships/tags" Target="../tags/tag311.xml"/><Relationship Id="rId3" Type="http://schemas.openxmlformats.org/officeDocument/2006/relationships/tags" Target="../tags/tag310.xml"/><Relationship Id="rId2" Type="http://schemas.openxmlformats.org/officeDocument/2006/relationships/tags" Target="../tags/tag309.xml"/><Relationship Id="rId15" Type="http://schemas.openxmlformats.org/officeDocument/2006/relationships/tags" Target="../tags/tag322.xml"/><Relationship Id="rId14" Type="http://schemas.openxmlformats.org/officeDocument/2006/relationships/tags" Target="../tags/tag321.xml"/><Relationship Id="rId13" Type="http://schemas.openxmlformats.org/officeDocument/2006/relationships/tags" Target="../tags/tag320.xml"/><Relationship Id="rId12" Type="http://schemas.openxmlformats.org/officeDocument/2006/relationships/tags" Target="../tags/tag319.xml"/><Relationship Id="rId11" Type="http://schemas.openxmlformats.org/officeDocument/2006/relationships/tags" Target="../tags/tag318.xml"/><Relationship Id="rId10" Type="http://schemas.openxmlformats.org/officeDocument/2006/relationships/tags" Target="../tags/tag317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2" Type="http://schemas.openxmlformats.org/officeDocument/2006/relationships/tags" Target="../tags/tag34.xml"/><Relationship Id="rId11" Type="http://schemas.openxmlformats.org/officeDocument/2006/relationships/tags" Target="../tags/tag33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328.xml"/><Relationship Id="rId7" Type="http://schemas.openxmlformats.org/officeDocument/2006/relationships/tags" Target="../tags/tag327.xml"/><Relationship Id="rId6" Type="http://schemas.openxmlformats.org/officeDocument/2006/relationships/tags" Target="../tags/tag326.xml"/><Relationship Id="rId5" Type="http://schemas.openxmlformats.org/officeDocument/2006/relationships/tags" Target="../tags/tag325.xml"/><Relationship Id="rId4" Type="http://schemas.openxmlformats.org/officeDocument/2006/relationships/tags" Target="../tags/tag324.xml"/><Relationship Id="rId3" Type="http://schemas.openxmlformats.org/officeDocument/2006/relationships/image" Target="../media/image1.png"/><Relationship Id="rId2" Type="http://schemas.openxmlformats.org/officeDocument/2006/relationships/tags" Target="../tags/tag323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336.xml"/><Relationship Id="rId8" Type="http://schemas.openxmlformats.org/officeDocument/2006/relationships/tags" Target="../tags/tag335.xml"/><Relationship Id="rId7" Type="http://schemas.openxmlformats.org/officeDocument/2006/relationships/tags" Target="../tags/tag334.xml"/><Relationship Id="rId6" Type="http://schemas.openxmlformats.org/officeDocument/2006/relationships/tags" Target="../tags/tag333.xml"/><Relationship Id="rId5" Type="http://schemas.openxmlformats.org/officeDocument/2006/relationships/tags" Target="../tags/tag332.xml"/><Relationship Id="rId4" Type="http://schemas.openxmlformats.org/officeDocument/2006/relationships/tags" Target="../tags/tag331.xml"/><Relationship Id="rId3" Type="http://schemas.openxmlformats.org/officeDocument/2006/relationships/tags" Target="../tags/tag330.xml"/><Relationship Id="rId2" Type="http://schemas.openxmlformats.org/officeDocument/2006/relationships/tags" Target="../tags/tag329.xml"/><Relationship Id="rId17" Type="http://schemas.openxmlformats.org/officeDocument/2006/relationships/tags" Target="../tags/tag344.xml"/><Relationship Id="rId16" Type="http://schemas.openxmlformats.org/officeDocument/2006/relationships/tags" Target="../tags/tag343.xml"/><Relationship Id="rId15" Type="http://schemas.openxmlformats.org/officeDocument/2006/relationships/tags" Target="../tags/tag342.xml"/><Relationship Id="rId14" Type="http://schemas.openxmlformats.org/officeDocument/2006/relationships/tags" Target="../tags/tag341.xml"/><Relationship Id="rId13" Type="http://schemas.openxmlformats.org/officeDocument/2006/relationships/tags" Target="../tags/tag340.xml"/><Relationship Id="rId12" Type="http://schemas.openxmlformats.org/officeDocument/2006/relationships/tags" Target="../tags/tag339.xml"/><Relationship Id="rId11" Type="http://schemas.openxmlformats.org/officeDocument/2006/relationships/tags" Target="../tags/tag338.xml"/><Relationship Id="rId10" Type="http://schemas.openxmlformats.org/officeDocument/2006/relationships/tags" Target="../tags/tag337.xml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9" Type="http://schemas.openxmlformats.org/officeDocument/2006/relationships/tags" Target="../tags/tag352.xml"/><Relationship Id="rId8" Type="http://schemas.openxmlformats.org/officeDocument/2006/relationships/tags" Target="../tags/tag351.xml"/><Relationship Id="rId7" Type="http://schemas.openxmlformats.org/officeDocument/2006/relationships/tags" Target="../tags/tag350.xml"/><Relationship Id="rId6" Type="http://schemas.openxmlformats.org/officeDocument/2006/relationships/tags" Target="../tags/tag349.xml"/><Relationship Id="rId5" Type="http://schemas.openxmlformats.org/officeDocument/2006/relationships/tags" Target="../tags/tag348.xml"/><Relationship Id="rId4" Type="http://schemas.openxmlformats.org/officeDocument/2006/relationships/tags" Target="../tags/tag347.xml"/><Relationship Id="rId3" Type="http://schemas.openxmlformats.org/officeDocument/2006/relationships/tags" Target="../tags/tag346.xml"/><Relationship Id="rId2" Type="http://schemas.openxmlformats.org/officeDocument/2006/relationships/tags" Target="../tags/tag345.xml"/><Relationship Id="rId18" Type="http://schemas.openxmlformats.org/officeDocument/2006/relationships/tags" Target="../tags/tag361.xml"/><Relationship Id="rId17" Type="http://schemas.openxmlformats.org/officeDocument/2006/relationships/tags" Target="../tags/tag360.xml"/><Relationship Id="rId16" Type="http://schemas.openxmlformats.org/officeDocument/2006/relationships/tags" Target="../tags/tag359.xml"/><Relationship Id="rId15" Type="http://schemas.openxmlformats.org/officeDocument/2006/relationships/tags" Target="../tags/tag358.xml"/><Relationship Id="rId14" Type="http://schemas.openxmlformats.org/officeDocument/2006/relationships/tags" Target="../tags/tag357.xml"/><Relationship Id="rId13" Type="http://schemas.openxmlformats.org/officeDocument/2006/relationships/tags" Target="../tags/tag356.xml"/><Relationship Id="rId12" Type="http://schemas.openxmlformats.org/officeDocument/2006/relationships/tags" Target="../tags/tag355.xml"/><Relationship Id="rId11" Type="http://schemas.openxmlformats.org/officeDocument/2006/relationships/tags" Target="../tags/tag354.xml"/><Relationship Id="rId10" Type="http://schemas.openxmlformats.org/officeDocument/2006/relationships/tags" Target="../tags/tag353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9" Type="http://schemas.openxmlformats.org/officeDocument/2006/relationships/tags" Target="../tags/tag369.xml"/><Relationship Id="rId8" Type="http://schemas.openxmlformats.org/officeDocument/2006/relationships/tags" Target="../tags/tag368.xml"/><Relationship Id="rId7" Type="http://schemas.openxmlformats.org/officeDocument/2006/relationships/tags" Target="../tags/tag367.xml"/><Relationship Id="rId6" Type="http://schemas.openxmlformats.org/officeDocument/2006/relationships/tags" Target="../tags/tag366.xml"/><Relationship Id="rId5" Type="http://schemas.openxmlformats.org/officeDocument/2006/relationships/tags" Target="../tags/tag365.xml"/><Relationship Id="rId4" Type="http://schemas.openxmlformats.org/officeDocument/2006/relationships/tags" Target="../tags/tag364.xml"/><Relationship Id="rId3" Type="http://schemas.openxmlformats.org/officeDocument/2006/relationships/tags" Target="../tags/tag363.xml"/><Relationship Id="rId2" Type="http://schemas.openxmlformats.org/officeDocument/2006/relationships/tags" Target="../tags/tag362.xml"/><Relationship Id="rId18" Type="http://schemas.openxmlformats.org/officeDocument/2006/relationships/tags" Target="../tags/tag378.xml"/><Relationship Id="rId17" Type="http://schemas.openxmlformats.org/officeDocument/2006/relationships/tags" Target="../tags/tag377.xml"/><Relationship Id="rId16" Type="http://schemas.openxmlformats.org/officeDocument/2006/relationships/tags" Target="../tags/tag376.xml"/><Relationship Id="rId15" Type="http://schemas.openxmlformats.org/officeDocument/2006/relationships/tags" Target="../tags/tag375.xml"/><Relationship Id="rId14" Type="http://schemas.openxmlformats.org/officeDocument/2006/relationships/tags" Target="../tags/tag374.xml"/><Relationship Id="rId13" Type="http://schemas.openxmlformats.org/officeDocument/2006/relationships/tags" Target="../tags/tag373.xml"/><Relationship Id="rId12" Type="http://schemas.openxmlformats.org/officeDocument/2006/relationships/tags" Target="../tags/tag372.xml"/><Relationship Id="rId11" Type="http://schemas.openxmlformats.org/officeDocument/2006/relationships/tags" Target="../tags/tag371.xml"/><Relationship Id="rId10" Type="http://schemas.openxmlformats.org/officeDocument/2006/relationships/tags" Target="../tags/tag370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9" Type="http://schemas.openxmlformats.org/officeDocument/2006/relationships/tags" Target="../tags/tag386.xml"/><Relationship Id="rId8" Type="http://schemas.openxmlformats.org/officeDocument/2006/relationships/tags" Target="../tags/tag385.xml"/><Relationship Id="rId7" Type="http://schemas.openxmlformats.org/officeDocument/2006/relationships/tags" Target="../tags/tag384.xml"/><Relationship Id="rId6" Type="http://schemas.openxmlformats.org/officeDocument/2006/relationships/tags" Target="../tags/tag383.xml"/><Relationship Id="rId5" Type="http://schemas.openxmlformats.org/officeDocument/2006/relationships/tags" Target="../tags/tag382.xml"/><Relationship Id="rId4" Type="http://schemas.openxmlformats.org/officeDocument/2006/relationships/tags" Target="../tags/tag381.xml"/><Relationship Id="rId3" Type="http://schemas.openxmlformats.org/officeDocument/2006/relationships/tags" Target="../tags/tag380.xml"/><Relationship Id="rId2" Type="http://schemas.openxmlformats.org/officeDocument/2006/relationships/tags" Target="../tags/tag379.xml"/><Relationship Id="rId18" Type="http://schemas.openxmlformats.org/officeDocument/2006/relationships/tags" Target="../tags/tag395.xml"/><Relationship Id="rId17" Type="http://schemas.openxmlformats.org/officeDocument/2006/relationships/tags" Target="../tags/tag394.xml"/><Relationship Id="rId16" Type="http://schemas.openxmlformats.org/officeDocument/2006/relationships/tags" Target="../tags/tag393.xml"/><Relationship Id="rId15" Type="http://schemas.openxmlformats.org/officeDocument/2006/relationships/tags" Target="../tags/tag392.xml"/><Relationship Id="rId14" Type="http://schemas.openxmlformats.org/officeDocument/2006/relationships/tags" Target="../tags/tag391.xml"/><Relationship Id="rId13" Type="http://schemas.openxmlformats.org/officeDocument/2006/relationships/tags" Target="../tags/tag390.xml"/><Relationship Id="rId12" Type="http://schemas.openxmlformats.org/officeDocument/2006/relationships/tags" Target="../tags/tag389.xml"/><Relationship Id="rId11" Type="http://schemas.openxmlformats.org/officeDocument/2006/relationships/tags" Target="../tags/tag388.xml"/><Relationship Id="rId10" Type="http://schemas.openxmlformats.org/officeDocument/2006/relationships/tags" Target="../tags/tag387.xml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9" Type="http://schemas.openxmlformats.org/officeDocument/2006/relationships/tags" Target="../tags/tag402.xml"/><Relationship Id="rId8" Type="http://schemas.openxmlformats.org/officeDocument/2006/relationships/tags" Target="../tags/tag401.xml"/><Relationship Id="rId7" Type="http://schemas.openxmlformats.org/officeDocument/2006/relationships/tags" Target="../tags/tag400.xml"/><Relationship Id="rId6" Type="http://schemas.openxmlformats.org/officeDocument/2006/relationships/tags" Target="../tags/tag399.xml"/><Relationship Id="rId5" Type="http://schemas.openxmlformats.org/officeDocument/2006/relationships/tags" Target="../tags/tag398.xml"/><Relationship Id="rId4" Type="http://schemas.openxmlformats.org/officeDocument/2006/relationships/image" Target="../media/image1.png"/><Relationship Id="rId3" Type="http://schemas.openxmlformats.org/officeDocument/2006/relationships/tags" Target="../tags/tag397.xml"/><Relationship Id="rId2" Type="http://schemas.openxmlformats.org/officeDocument/2006/relationships/tags" Target="../tags/tag396.xml"/><Relationship Id="rId13" Type="http://schemas.openxmlformats.org/officeDocument/2006/relationships/tags" Target="../tags/tag406.xml"/><Relationship Id="rId12" Type="http://schemas.openxmlformats.org/officeDocument/2006/relationships/tags" Target="../tags/tag405.xml"/><Relationship Id="rId11" Type="http://schemas.openxmlformats.org/officeDocument/2006/relationships/tags" Target="../tags/tag404.xml"/><Relationship Id="rId10" Type="http://schemas.openxmlformats.org/officeDocument/2006/relationships/tags" Target="../tags/tag403.xml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9" Type="http://schemas.openxmlformats.org/officeDocument/2006/relationships/tags" Target="../tags/tag414.xml"/><Relationship Id="rId8" Type="http://schemas.openxmlformats.org/officeDocument/2006/relationships/tags" Target="../tags/tag413.xml"/><Relationship Id="rId7" Type="http://schemas.openxmlformats.org/officeDocument/2006/relationships/tags" Target="../tags/tag412.xml"/><Relationship Id="rId6" Type="http://schemas.openxmlformats.org/officeDocument/2006/relationships/tags" Target="../tags/tag411.xml"/><Relationship Id="rId5" Type="http://schemas.openxmlformats.org/officeDocument/2006/relationships/tags" Target="../tags/tag410.xml"/><Relationship Id="rId4" Type="http://schemas.openxmlformats.org/officeDocument/2006/relationships/tags" Target="../tags/tag409.xml"/><Relationship Id="rId3" Type="http://schemas.openxmlformats.org/officeDocument/2006/relationships/tags" Target="../tags/tag408.xml"/><Relationship Id="rId2" Type="http://schemas.openxmlformats.org/officeDocument/2006/relationships/tags" Target="../tags/tag407.xml"/><Relationship Id="rId17" Type="http://schemas.openxmlformats.org/officeDocument/2006/relationships/tags" Target="../tags/tag422.xml"/><Relationship Id="rId16" Type="http://schemas.openxmlformats.org/officeDocument/2006/relationships/tags" Target="../tags/tag421.xml"/><Relationship Id="rId15" Type="http://schemas.openxmlformats.org/officeDocument/2006/relationships/tags" Target="../tags/tag420.xml"/><Relationship Id="rId14" Type="http://schemas.openxmlformats.org/officeDocument/2006/relationships/tags" Target="../tags/tag419.xml"/><Relationship Id="rId13" Type="http://schemas.openxmlformats.org/officeDocument/2006/relationships/tags" Target="../tags/tag418.xml"/><Relationship Id="rId12" Type="http://schemas.openxmlformats.org/officeDocument/2006/relationships/tags" Target="../tags/tag417.xml"/><Relationship Id="rId11" Type="http://schemas.openxmlformats.org/officeDocument/2006/relationships/tags" Target="../tags/tag416.xml"/><Relationship Id="rId10" Type="http://schemas.openxmlformats.org/officeDocument/2006/relationships/tags" Target="../tags/tag415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tags" Target="../tags/tag41.xml"/><Relationship Id="rId7" Type="http://schemas.openxmlformats.org/officeDocument/2006/relationships/tags" Target="../tags/tag40.xml"/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53.xml"/><Relationship Id="rId8" Type="http://schemas.openxmlformats.org/officeDocument/2006/relationships/tags" Target="../tags/tag52.xml"/><Relationship Id="rId7" Type="http://schemas.openxmlformats.org/officeDocument/2006/relationships/tags" Target="../tags/tag51.xml"/><Relationship Id="rId6" Type="http://schemas.openxmlformats.org/officeDocument/2006/relationships/tags" Target="../tags/tag50.xml"/><Relationship Id="rId5" Type="http://schemas.openxmlformats.org/officeDocument/2006/relationships/tags" Target="../tags/tag49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tags" Target="../tags/tag55.xml"/><Relationship Id="rId10" Type="http://schemas.openxmlformats.org/officeDocument/2006/relationships/tags" Target="../tags/tag54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tags" Target="../tags/tag61.xml"/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2" Type="http://schemas.openxmlformats.org/officeDocument/2006/relationships/tags" Target="../tags/tag69.xml"/><Relationship Id="rId11" Type="http://schemas.openxmlformats.org/officeDocument/2006/relationships/tags" Target="../tags/tag68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72.xml"/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80.xml"/><Relationship Id="rId8" Type="http://schemas.openxmlformats.org/officeDocument/2006/relationships/tags" Target="../tags/tag79.xml"/><Relationship Id="rId7" Type="http://schemas.openxmlformats.org/officeDocument/2006/relationships/tags" Target="../tags/tag78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tags" Target="../tags/tag75.xml"/><Relationship Id="rId3" Type="http://schemas.openxmlformats.org/officeDocument/2006/relationships/tags" Target="../tags/tag74.xml"/><Relationship Id="rId2" Type="http://schemas.openxmlformats.org/officeDocument/2006/relationships/tags" Target="../tags/tag73.xml"/><Relationship Id="rId12" Type="http://schemas.openxmlformats.org/officeDocument/2006/relationships/tags" Target="../tags/tag83.xml"/><Relationship Id="rId11" Type="http://schemas.openxmlformats.org/officeDocument/2006/relationships/tags" Target="../tags/tag82.xml"/><Relationship Id="rId10" Type="http://schemas.openxmlformats.org/officeDocument/2006/relationships/tags" Target="../tags/tag81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91.xml"/><Relationship Id="rId8" Type="http://schemas.openxmlformats.org/officeDocument/2006/relationships/tags" Target="../tags/tag90.xml"/><Relationship Id="rId7" Type="http://schemas.openxmlformats.org/officeDocument/2006/relationships/tags" Target="../tags/tag89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Relationship Id="rId3" Type="http://schemas.openxmlformats.org/officeDocument/2006/relationships/tags" Target="../tags/tag85.xml"/><Relationship Id="rId2" Type="http://schemas.openxmlformats.org/officeDocument/2006/relationships/tags" Target="../tags/tag84.xml"/><Relationship Id="rId11" Type="http://schemas.openxmlformats.org/officeDocument/2006/relationships/tags" Target="../tags/tag93.xml"/><Relationship Id="rId10" Type="http://schemas.openxmlformats.org/officeDocument/2006/relationships/tags" Target="../tags/tag9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6" name="直接连接符 5"/>
          <p:cNvCxnSpPr/>
          <p:nvPr userDrawn="1">
            <p:custDataLst>
              <p:tags r:id="rId5"/>
            </p:custDataLst>
          </p:nvPr>
        </p:nvCxnSpPr>
        <p:spPr>
          <a:xfrm>
            <a:off x="3107055" y="3518535"/>
            <a:ext cx="5977890" cy="0"/>
          </a:xfrm>
          <a:prstGeom prst="line">
            <a:avLst/>
          </a:prstGeom>
          <a:ln>
            <a:solidFill>
              <a:schemeClr val="tx1">
                <a:lumMod val="75000"/>
                <a:lumOff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6"/>
            </p:custDataLst>
          </p:nvPr>
        </p:nvSpPr>
        <p:spPr>
          <a:xfrm>
            <a:off x="2921000" y="1875155"/>
            <a:ext cx="6350000" cy="1440180"/>
          </a:xfrm>
        </p:spPr>
        <p:txBody>
          <a:bodyPr vert="horz" wrap="square" lIns="90000" tIns="46800" rIns="90000" bIns="46800" rtlCol="0" anchor="b" anchorCtr="0">
            <a:normAutofit/>
          </a:bodyPr>
          <a:lstStyle>
            <a:lvl1pPr algn="ctr">
              <a:defRPr lang="zh-CN" altLang="en-US" sz="7200" b="0" spc="7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>
              <a:buClrTx/>
              <a:buSzTx/>
              <a:buFontTx/>
            </a:pPr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4" hasCustomPrompt="1"/>
            <p:custDataLst>
              <p:tags r:id="rId7"/>
            </p:custDataLst>
          </p:nvPr>
        </p:nvSpPr>
        <p:spPr>
          <a:xfrm>
            <a:off x="2921000" y="3721734"/>
            <a:ext cx="6350000" cy="1440167"/>
          </a:xfrm>
        </p:spPr>
        <p:txBody>
          <a:bodyPr vert="horz" wrap="square" lIns="90000" tIns="46800" rIns="90000" bIns="46800" rtlCol="0" anchor="t">
            <a:normAutofit/>
          </a:bodyPr>
          <a:lstStyle>
            <a:lvl1pPr marL="0" indent="0" algn="ctr">
              <a:buNone/>
              <a:defRPr lang="zh-CN" altLang="en-US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>
            <a:pPr marL="228600" lvl="0" indent="-228600" algn="ctr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6" name="任意多边形: 形状 55"/>
          <p:cNvSpPr/>
          <p:nvPr userDrawn="1">
            <p:custDataLst>
              <p:tags r:id="rId8"/>
            </p:custDataLst>
          </p:nvPr>
        </p:nvSpPr>
        <p:spPr>
          <a:xfrm rot="5400000">
            <a:off x="10383474" y="5049474"/>
            <a:ext cx="1855662" cy="1761389"/>
          </a:xfrm>
          <a:custGeom>
            <a:avLst/>
            <a:gdLst>
              <a:gd name="connsiteX0" fmla="*/ 0 w 1855662"/>
              <a:gd name="connsiteY0" fmla="*/ 0 h 1761389"/>
              <a:gd name="connsiteX1" fmla="*/ 1855662 w 1855662"/>
              <a:gd name="connsiteY1" fmla="*/ 0 h 1761389"/>
              <a:gd name="connsiteX2" fmla="*/ 1855662 w 1855662"/>
              <a:gd name="connsiteY2" fmla="*/ 1761389 h 1761389"/>
              <a:gd name="connsiteX3" fmla="*/ 0 w 1855662"/>
              <a:gd name="connsiteY3" fmla="*/ 0 h 1761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55662" h="1761389">
                <a:moveTo>
                  <a:pt x="0" y="0"/>
                </a:moveTo>
                <a:lnTo>
                  <a:pt x="1855662" y="0"/>
                </a:lnTo>
                <a:lnTo>
                  <a:pt x="1855662" y="1761389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44" name="任意多边形: 形状 43"/>
          <p:cNvSpPr/>
          <p:nvPr userDrawn="1">
            <p:custDataLst>
              <p:tags r:id="rId9"/>
            </p:custDataLst>
          </p:nvPr>
        </p:nvSpPr>
        <p:spPr>
          <a:xfrm rot="5400000">
            <a:off x="8469965" y="3141179"/>
            <a:ext cx="3797460" cy="3649926"/>
          </a:xfrm>
          <a:custGeom>
            <a:avLst/>
            <a:gdLst>
              <a:gd name="connsiteX0" fmla="*/ 0 w 3797460"/>
              <a:gd name="connsiteY0" fmla="*/ 0 h 3649926"/>
              <a:gd name="connsiteX1" fmla="*/ 1965187 w 3797460"/>
              <a:gd name="connsiteY1" fmla="*/ 0 h 3649926"/>
              <a:gd name="connsiteX2" fmla="*/ 3797460 w 3797460"/>
              <a:gd name="connsiteY2" fmla="*/ 1761089 h 3649926"/>
              <a:gd name="connsiteX3" fmla="*/ 3797460 w 3797460"/>
              <a:gd name="connsiteY3" fmla="*/ 3649926 h 3649926"/>
              <a:gd name="connsiteX4" fmla="*/ 0 w 3797460"/>
              <a:gd name="connsiteY4" fmla="*/ 0 h 36499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97460" h="3649926">
                <a:moveTo>
                  <a:pt x="0" y="0"/>
                </a:moveTo>
                <a:lnTo>
                  <a:pt x="1965187" y="0"/>
                </a:lnTo>
                <a:lnTo>
                  <a:pt x="3797460" y="1761089"/>
                </a:lnTo>
                <a:lnTo>
                  <a:pt x="3797460" y="364992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3" name="任意多边形: 形状 32"/>
          <p:cNvSpPr/>
          <p:nvPr userDrawn="1">
            <p:custDataLst>
              <p:tags r:id="rId10"/>
            </p:custDataLst>
          </p:nvPr>
        </p:nvSpPr>
        <p:spPr>
          <a:xfrm>
            <a:off x="8585200" y="5138435"/>
            <a:ext cx="3606800" cy="1150790"/>
          </a:xfrm>
          <a:custGeom>
            <a:avLst/>
            <a:gdLst>
              <a:gd name="connsiteX0" fmla="*/ 1111905 w 3606800"/>
              <a:gd name="connsiteY0" fmla="*/ 0 h 1150790"/>
              <a:gd name="connsiteX1" fmla="*/ 3606800 w 3606800"/>
              <a:gd name="connsiteY1" fmla="*/ 0 h 1150790"/>
              <a:gd name="connsiteX2" fmla="*/ 3606800 w 3606800"/>
              <a:gd name="connsiteY2" fmla="*/ 1150790 h 1150790"/>
              <a:gd name="connsiteX3" fmla="*/ 0 w 3606800"/>
              <a:gd name="connsiteY3" fmla="*/ 1150790 h 1150790"/>
              <a:gd name="connsiteX4" fmla="*/ 1111905 w 3606800"/>
              <a:gd name="connsiteY4" fmla="*/ 0 h 1150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6800" h="1150790">
                <a:moveTo>
                  <a:pt x="1111905" y="0"/>
                </a:moveTo>
                <a:lnTo>
                  <a:pt x="3606800" y="0"/>
                </a:lnTo>
                <a:lnTo>
                  <a:pt x="3606800" y="1150790"/>
                </a:lnTo>
                <a:lnTo>
                  <a:pt x="0" y="1150790"/>
                </a:lnTo>
                <a:lnTo>
                  <a:pt x="1111905" y="0"/>
                </a:ln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8" name="任意多边形: 形状 27"/>
          <p:cNvSpPr/>
          <p:nvPr userDrawn="1">
            <p:custDataLst>
              <p:tags r:id="rId11"/>
            </p:custDataLst>
          </p:nvPr>
        </p:nvSpPr>
        <p:spPr>
          <a:xfrm>
            <a:off x="0" y="0"/>
            <a:ext cx="3728443" cy="3636534"/>
          </a:xfrm>
          <a:custGeom>
            <a:avLst/>
            <a:gdLst>
              <a:gd name="connsiteX0" fmla="*/ 0 w 3728443"/>
              <a:gd name="connsiteY0" fmla="*/ 0 h 3636534"/>
              <a:gd name="connsiteX1" fmla="*/ 3728443 w 3728443"/>
              <a:gd name="connsiteY1" fmla="*/ 0 h 3636534"/>
              <a:gd name="connsiteX2" fmla="*/ 3728443 w 3728443"/>
              <a:gd name="connsiteY2" fmla="*/ 67229 h 3636534"/>
              <a:gd name="connsiteX3" fmla="*/ 159138 w 3728443"/>
              <a:gd name="connsiteY3" fmla="*/ 3636534 h 3636534"/>
              <a:gd name="connsiteX4" fmla="*/ 159138 w 3728443"/>
              <a:gd name="connsiteY4" fmla="*/ 3621697 h 3636534"/>
              <a:gd name="connsiteX5" fmla="*/ 0 w 3728443"/>
              <a:gd name="connsiteY5" fmla="*/ 3621697 h 3636534"/>
              <a:gd name="connsiteX6" fmla="*/ 0 w 3728443"/>
              <a:gd name="connsiteY6" fmla="*/ 0 h 3636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728443" h="3636534">
                <a:moveTo>
                  <a:pt x="0" y="0"/>
                </a:moveTo>
                <a:lnTo>
                  <a:pt x="3728443" y="0"/>
                </a:lnTo>
                <a:lnTo>
                  <a:pt x="3728443" y="67229"/>
                </a:lnTo>
                <a:lnTo>
                  <a:pt x="159138" y="3636534"/>
                </a:lnTo>
                <a:lnTo>
                  <a:pt x="159138" y="3621697"/>
                </a:lnTo>
                <a:lnTo>
                  <a:pt x="0" y="3621697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11" name="任意多边形: 形状 10"/>
          <p:cNvSpPr/>
          <p:nvPr userDrawn="1">
            <p:custDataLst>
              <p:tags r:id="rId12"/>
            </p:custDataLst>
          </p:nvPr>
        </p:nvSpPr>
        <p:spPr>
          <a:xfrm>
            <a:off x="1658" y="258332"/>
            <a:ext cx="4472940" cy="1150790"/>
          </a:xfrm>
          <a:custGeom>
            <a:avLst/>
            <a:gdLst>
              <a:gd name="connsiteX0" fmla="*/ 0 w 4472940"/>
              <a:gd name="connsiteY0" fmla="*/ 0 h 1150790"/>
              <a:gd name="connsiteX1" fmla="*/ 4472940 w 4472940"/>
              <a:gd name="connsiteY1" fmla="*/ 0 h 1150790"/>
              <a:gd name="connsiteX2" fmla="*/ 3361035 w 4472940"/>
              <a:gd name="connsiteY2" fmla="*/ 1150790 h 1150790"/>
              <a:gd name="connsiteX3" fmla="*/ 0 w 4472940"/>
              <a:gd name="connsiteY3" fmla="*/ 1150790 h 1150790"/>
              <a:gd name="connsiteX4" fmla="*/ 0 w 4472940"/>
              <a:gd name="connsiteY4" fmla="*/ 0 h 1150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72940" h="1150790">
                <a:moveTo>
                  <a:pt x="0" y="0"/>
                </a:moveTo>
                <a:lnTo>
                  <a:pt x="4472940" y="0"/>
                </a:lnTo>
                <a:lnTo>
                  <a:pt x="3361035" y="1150790"/>
                </a:lnTo>
                <a:lnTo>
                  <a:pt x="0" y="115079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64" name="文本占位符 63"/>
          <p:cNvSpPr>
            <a:spLocks noGrp="1"/>
          </p:cNvSpPr>
          <p:nvPr userDrawn="1">
            <p:ph type="body" sz="quarter" idx="15" hasCustomPrompt="1"/>
            <p:custDataLst>
              <p:tags r:id="rId13"/>
            </p:custDataLst>
          </p:nvPr>
        </p:nvSpPr>
        <p:spPr>
          <a:xfrm>
            <a:off x="2920999" y="5270985"/>
            <a:ext cx="2188029" cy="449489"/>
          </a:xfrm>
        </p:spPr>
        <p:txBody>
          <a:bodyPr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编辑副标题</a:t>
            </a:r>
            <a:endParaRPr lang="zh-CN" altLang="en-US" dirty="0"/>
          </a:p>
        </p:txBody>
      </p:sp>
      <p:sp>
        <p:nvSpPr>
          <p:cNvPr id="65" name="文本占位符 63"/>
          <p:cNvSpPr>
            <a:spLocks noGrp="1"/>
          </p:cNvSpPr>
          <p:nvPr userDrawn="1">
            <p:ph type="body" sz="quarter" idx="16" hasCustomPrompt="1"/>
            <p:custDataLst>
              <p:tags r:id="rId14"/>
            </p:custDataLst>
          </p:nvPr>
        </p:nvSpPr>
        <p:spPr>
          <a:xfrm>
            <a:off x="6513079" y="5270985"/>
            <a:ext cx="2188029" cy="449489"/>
          </a:xfrm>
        </p:spPr>
        <p:txBody>
          <a:bodyPr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328255"/>
            <a:chOff x="138630" y="90845"/>
            <a:chExt cx="11914741" cy="328255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38630" y="90845"/>
              <a:ext cx="534470" cy="316539"/>
              <a:chOff x="0" y="6872"/>
              <a:chExt cx="4474598" cy="3636534"/>
            </a:xfrm>
          </p:grpSpPr>
          <p:sp>
            <p:nvSpPr>
              <p:cNvPr id="14" name="任意多边形: 形状 13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任意多边形: 形状 14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/>
          </p:nvGrpSpPr>
          <p:grpSpPr>
            <a:xfrm>
              <a:off x="11554607" y="96173"/>
              <a:ext cx="498764" cy="322927"/>
              <a:chOff x="3504742" y="-2872787"/>
              <a:chExt cx="4571258" cy="2446533"/>
            </a:xfrm>
          </p:grpSpPr>
          <p:sp>
            <p:nvSpPr>
              <p:cNvPr id="12" name="任意多边形: 形状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: 形状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0" y="0"/>
            <a:ext cx="12193658" cy="6864872"/>
            <a:chOff x="0" y="0"/>
            <a:chExt cx="12193658" cy="6864872"/>
          </a:xfrm>
        </p:grpSpPr>
        <p:sp>
          <p:nvSpPr>
            <p:cNvPr id="11" name="任意多边形: 形状 10"/>
            <p:cNvSpPr/>
            <p:nvPr userDrawn="1">
              <p:custDataLst>
                <p:tags r:id="rId3"/>
              </p:custDataLst>
            </p:nvPr>
          </p:nvSpPr>
          <p:spPr>
            <a:xfrm rot="5400000">
              <a:off x="10383474" y="5049474"/>
              <a:ext cx="1855662" cy="1761389"/>
            </a:xfrm>
            <a:custGeom>
              <a:avLst/>
              <a:gdLst>
                <a:gd name="connsiteX0" fmla="*/ 0 w 1855662"/>
                <a:gd name="connsiteY0" fmla="*/ 0 h 1761389"/>
                <a:gd name="connsiteX1" fmla="*/ 1855662 w 1855662"/>
                <a:gd name="connsiteY1" fmla="*/ 0 h 1761389"/>
                <a:gd name="connsiteX2" fmla="*/ 1855662 w 1855662"/>
                <a:gd name="connsiteY2" fmla="*/ 1761389 h 1761389"/>
                <a:gd name="connsiteX3" fmla="*/ 0 w 1855662"/>
                <a:gd name="connsiteY3" fmla="*/ 0 h 17613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855662" h="1761389">
                  <a:moveTo>
                    <a:pt x="0" y="0"/>
                  </a:moveTo>
                  <a:lnTo>
                    <a:pt x="1855662" y="0"/>
                  </a:lnTo>
                  <a:lnTo>
                    <a:pt x="1855662" y="17613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2" name="任意多边形: 形状 11"/>
            <p:cNvSpPr/>
            <p:nvPr userDrawn="1">
              <p:custDataLst>
                <p:tags r:id="rId4"/>
              </p:custDataLst>
            </p:nvPr>
          </p:nvSpPr>
          <p:spPr>
            <a:xfrm rot="5400000">
              <a:off x="8469965" y="3141179"/>
              <a:ext cx="3797460" cy="3649926"/>
            </a:xfrm>
            <a:custGeom>
              <a:avLst/>
              <a:gdLst>
                <a:gd name="connsiteX0" fmla="*/ 0 w 3797460"/>
                <a:gd name="connsiteY0" fmla="*/ 0 h 3649926"/>
                <a:gd name="connsiteX1" fmla="*/ 1965187 w 3797460"/>
                <a:gd name="connsiteY1" fmla="*/ 0 h 3649926"/>
                <a:gd name="connsiteX2" fmla="*/ 3797460 w 3797460"/>
                <a:gd name="connsiteY2" fmla="*/ 1761089 h 3649926"/>
                <a:gd name="connsiteX3" fmla="*/ 3797460 w 3797460"/>
                <a:gd name="connsiteY3" fmla="*/ 3649926 h 3649926"/>
                <a:gd name="connsiteX4" fmla="*/ 0 w 3797460"/>
                <a:gd name="connsiteY4" fmla="*/ 0 h 3649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97460" h="3649926">
                  <a:moveTo>
                    <a:pt x="0" y="0"/>
                  </a:moveTo>
                  <a:lnTo>
                    <a:pt x="1965187" y="0"/>
                  </a:lnTo>
                  <a:lnTo>
                    <a:pt x="3797460" y="1761089"/>
                  </a:lnTo>
                  <a:lnTo>
                    <a:pt x="3797460" y="3649926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3" name="任意多边形: 形状 12"/>
            <p:cNvSpPr/>
            <p:nvPr userDrawn="1">
              <p:custDataLst>
                <p:tags r:id="rId5"/>
              </p:custDataLst>
            </p:nvPr>
          </p:nvSpPr>
          <p:spPr>
            <a:xfrm>
              <a:off x="8585994" y="5138435"/>
              <a:ext cx="3606800" cy="1150790"/>
            </a:xfrm>
            <a:custGeom>
              <a:avLst/>
              <a:gdLst>
                <a:gd name="connsiteX0" fmla="*/ 1111905 w 3606800"/>
                <a:gd name="connsiteY0" fmla="*/ 0 h 1150790"/>
                <a:gd name="connsiteX1" fmla="*/ 3606800 w 3606800"/>
                <a:gd name="connsiteY1" fmla="*/ 0 h 1150790"/>
                <a:gd name="connsiteX2" fmla="*/ 3606800 w 3606800"/>
                <a:gd name="connsiteY2" fmla="*/ 1150790 h 1150790"/>
                <a:gd name="connsiteX3" fmla="*/ 0 w 3606800"/>
                <a:gd name="connsiteY3" fmla="*/ 1150790 h 1150790"/>
                <a:gd name="connsiteX4" fmla="*/ 1111905 w 3606800"/>
                <a:gd name="connsiteY4" fmla="*/ 0 h 1150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06800" h="1150790">
                  <a:moveTo>
                    <a:pt x="1111905" y="0"/>
                  </a:moveTo>
                  <a:lnTo>
                    <a:pt x="3606800" y="0"/>
                  </a:lnTo>
                  <a:lnTo>
                    <a:pt x="3606800" y="1150790"/>
                  </a:lnTo>
                  <a:lnTo>
                    <a:pt x="0" y="1150790"/>
                  </a:lnTo>
                  <a:lnTo>
                    <a:pt x="1111905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6"/>
              </p:custDataLst>
            </p:nvPr>
          </p:nvSpPr>
          <p:spPr>
            <a:xfrm>
              <a:off x="0" y="0"/>
              <a:ext cx="3728443" cy="3636534"/>
            </a:xfrm>
            <a:custGeom>
              <a:avLst/>
              <a:gdLst>
                <a:gd name="connsiteX0" fmla="*/ 0 w 3728443"/>
                <a:gd name="connsiteY0" fmla="*/ 0 h 3636534"/>
                <a:gd name="connsiteX1" fmla="*/ 3728443 w 3728443"/>
                <a:gd name="connsiteY1" fmla="*/ 0 h 3636534"/>
                <a:gd name="connsiteX2" fmla="*/ 3728443 w 3728443"/>
                <a:gd name="connsiteY2" fmla="*/ 67229 h 3636534"/>
                <a:gd name="connsiteX3" fmla="*/ 159138 w 3728443"/>
                <a:gd name="connsiteY3" fmla="*/ 3636534 h 3636534"/>
                <a:gd name="connsiteX4" fmla="*/ 159138 w 3728443"/>
                <a:gd name="connsiteY4" fmla="*/ 3621697 h 3636534"/>
                <a:gd name="connsiteX5" fmla="*/ 0 w 3728443"/>
                <a:gd name="connsiteY5" fmla="*/ 3621697 h 3636534"/>
                <a:gd name="connsiteX6" fmla="*/ 0 w 3728443"/>
                <a:gd name="connsiteY6" fmla="*/ 0 h 363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8443" h="3636534">
                  <a:moveTo>
                    <a:pt x="0" y="0"/>
                  </a:moveTo>
                  <a:lnTo>
                    <a:pt x="3728443" y="0"/>
                  </a:lnTo>
                  <a:lnTo>
                    <a:pt x="3728443" y="67229"/>
                  </a:lnTo>
                  <a:lnTo>
                    <a:pt x="159138" y="3636534"/>
                  </a:lnTo>
                  <a:lnTo>
                    <a:pt x="159138" y="3621697"/>
                  </a:lnTo>
                  <a:lnTo>
                    <a:pt x="0" y="3621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5" name="任意多边形: 形状 14"/>
            <p:cNvSpPr/>
            <p:nvPr userDrawn="1">
              <p:custDataLst>
                <p:tags r:id="rId7"/>
              </p:custDataLst>
            </p:nvPr>
          </p:nvSpPr>
          <p:spPr>
            <a:xfrm>
              <a:off x="1658" y="258332"/>
              <a:ext cx="4472940" cy="1150790"/>
            </a:xfrm>
            <a:custGeom>
              <a:avLst/>
              <a:gdLst>
                <a:gd name="connsiteX0" fmla="*/ 0 w 4472940"/>
                <a:gd name="connsiteY0" fmla="*/ 0 h 1150790"/>
                <a:gd name="connsiteX1" fmla="*/ 4472940 w 4472940"/>
                <a:gd name="connsiteY1" fmla="*/ 0 h 1150790"/>
                <a:gd name="connsiteX2" fmla="*/ 3361035 w 4472940"/>
                <a:gd name="connsiteY2" fmla="*/ 1150790 h 1150790"/>
                <a:gd name="connsiteX3" fmla="*/ 0 w 4472940"/>
                <a:gd name="connsiteY3" fmla="*/ 1150790 h 1150790"/>
                <a:gd name="connsiteX4" fmla="*/ 0 w 4472940"/>
                <a:gd name="connsiteY4" fmla="*/ 0 h 1150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72940" h="1150790">
                  <a:moveTo>
                    <a:pt x="0" y="0"/>
                  </a:moveTo>
                  <a:lnTo>
                    <a:pt x="4472940" y="0"/>
                  </a:lnTo>
                  <a:lnTo>
                    <a:pt x="3361035" y="1150790"/>
                  </a:lnTo>
                  <a:lnTo>
                    <a:pt x="0" y="115079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11"/>
            </p:custDataLst>
          </p:nvPr>
        </p:nvSpPr>
        <p:spPr>
          <a:xfrm>
            <a:off x="3201036" y="2496502"/>
            <a:ext cx="5789930" cy="1398905"/>
          </a:xfrm>
        </p:spPr>
        <p:txBody>
          <a:bodyPr vert="horz" wrap="square" lIns="91440" tIns="45720" rIns="91440" bIns="45720" rtlCol="0" anchor="b" anchorCtr="0">
            <a:normAutofit/>
          </a:bodyPr>
          <a:lstStyle>
            <a:lvl1pPr algn="ctr">
              <a:defRPr lang="zh-CN" altLang="en-US" sz="8000" b="0" spc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lvl="0" algn="dist"/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12"/>
            </p:custDataLst>
          </p:nvPr>
        </p:nvSpPr>
        <p:spPr>
          <a:xfrm>
            <a:off x="3201036" y="4003049"/>
            <a:ext cx="5789930" cy="476560"/>
          </a:xfrm>
        </p:spPr>
        <p:txBody>
          <a:bodyPr vert="horz" wrap="square" lIns="91440" tIns="45720" rIns="91440" bIns="45720" rtlCol="0" anchor="t" anchorCtr="0">
            <a:normAutofit/>
          </a:bodyPr>
          <a:lstStyle>
            <a:lvl1pPr marL="0" indent="0" algn="ctr">
              <a:buNone/>
              <a:defRPr lang="zh-CN" altLang="en-US" sz="2000" spc="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defRPr>
            </a:lvl1pPr>
          </a:lstStyle>
          <a:p>
            <a:pPr marL="228600" lvl="0" indent="-228600" algn="ctr">
              <a:lnSpc>
                <a:spcPct val="100000"/>
              </a:lnSpc>
              <a:spcAft>
                <a:spcPts val="0"/>
              </a:spcAft>
              <a:buClrTx/>
              <a:buSzTx/>
            </a:pPr>
            <a:r>
              <a:rPr lang="zh-CN" altLang="en-US" dirty="0"/>
              <a:t>单击此处编辑文本</a:t>
            </a:r>
            <a:endParaRPr lang="zh-CN" altLang="en-US" dirty="0"/>
          </a:p>
        </p:txBody>
      </p:sp>
      <p:cxnSp>
        <p:nvCxnSpPr>
          <p:cNvPr id="8" name="直接连接符 7"/>
          <p:cNvCxnSpPr/>
          <p:nvPr userDrawn="1">
            <p:custDataLst>
              <p:tags r:id="rId13"/>
            </p:custDataLst>
          </p:nvPr>
        </p:nvCxnSpPr>
        <p:spPr>
          <a:xfrm>
            <a:off x="3107055" y="4746943"/>
            <a:ext cx="597789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 userDrawn="1">
            <p:custDataLst>
              <p:tags r:id="rId14"/>
            </p:custDataLst>
          </p:nvPr>
        </p:nvCxnSpPr>
        <p:spPr>
          <a:xfrm>
            <a:off x="3107055" y="2197418"/>
            <a:ext cx="5977890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328255"/>
            <a:chOff x="138630" y="90845"/>
            <a:chExt cx="11914741" cy="328255"/>
          </a:xfrm>
        </p:grpSpPr>
        <p:grpSp>
          <p:nvGrpSpPr>
            <p:cNvPr id="9" name="组合 8"/>
            <p:cNvGrpSpPr/>
            <p:nvPr userDrawn="1"/>
          </p:nvGrpSpPr>
          <p:grpSpPr>
            <a:xfrm>
              <a:off x="138630" y="90845"/>
              <a:ext cx="534470" cy="316539"/>
              <a:chOff x="0" y="6872"/>
              <a:chExt cx="4474598" cy="3636534"/>
            </a:xfrm>
          </p:grpSpPr>
          <p:sp>
            <p:nvSpPr>
              <p:cNvPr id="13" name="任意多边形: 形状 12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任意多边形: 形状 13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0" name="组合 9"/>
            <p:cNvGrpSpPr/>
            <p:nvPr userDrawn="1"/>
          </p:nvGrpSpPr>
          <p:grpSpPr>
            <a:xfrm>
              <a:off x="11554607" y="96173"/>
              <a:ext cx="498764" cy="322927"/>
              <a:chOff x="3504742" y="-2872787"/>
              <a:chExt cx="4571258" cy="2446533"/>
            </a:xfrm>
          </p:grpSpPr>
          <p:sp>
            <p:nvSpPr>
              <p:cNvPr id="11" name="任意多边形: 形状 10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: 形状 11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>
            <a:off x="138630" y="90845"/>
            <a:ext cx="11914741" cy="328255"/>
            <a:chOff x="138630" y="90845"/>
            <a:chExt cx="11914741" cy="328255"/>
          </a:xfrm>
        </p:grpSpPr>
        <p:grpSp>
          <p:nvGrpSpPr>
            <p:cNvPr id="12" name="组合 11"/>
            <p:cNvGrpSpPr/>
            <p:nvPr userDrawn="1"/>
          </p:nvGrpSpPr>
          <p:grpSpPr>
            <a:xfrm>
              <a:off x="138630" y="90845"/>
              <a:ext cx="534470" cy="316539"/>
              <a:chOff x="0" y="6872"/>
              <a:chExt cx="4474598" cy="3636534"/>
            </a:xfrm>
          </p:grpSpPr>
          <p:sp>
            <p:nvSpPr>
              <p:cNvPr id="16" name="任意多边形: 形状 15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任意多边形: 形状 16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3" name="组合 12"/>
            <p:cNvGrpSpPr/>
            <p:nvPr userDrawn="1"/>
          </p:nvGrpSpPr>
          <p:grpSpPr>
            <a:xfrm>
              <a:off x="11554607" y="96173"/>
              <a:ext cx="498764" cy="322927"/>
              <a:chOff x="3504742" y="-2872787"/>
              <a:chExt cx="4571258" cy="2446533"/>
            </a:xfrm>
          </p:grpSpPr>
          <p:sp>
            <p:nvSpPr>
              <p:cNvPr id="14" name="任意多边形: 形状 1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任意多边形: 形状 14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11" name="组合 10"/>
          <p:cNvGrpSpPr/>
          <p:nvPr userDrawn="1">
            <p:custDataLst>
              <p:tags r:id="rId9"/>
            </p:custDataLst>
          </p:nvPr>
        </p:nvGrpSpPr>
        <p:grpSpPr>
          <a:xfrm>
            <a:off x="11581200" y="119710"/>
            <a:ext cx="534470" cy="316539"/>
            <a:chOff x="0" y="6872"/>
            <a:chExt cx="4474598" cy="3636534"/>
          </a:xfrm>
        </p:grpSpPr>
        <p:sp>
          <p:nvSpPr>
            <p:cNvPr id="12" name="任意多边形: 形状 11"/>
            <p:cNvSpPr/>
            <p:nvPr userDrawn="1">
              <p:custDataLst>
                <p:tags r:id="rId10"/>
              </p:custDataLst>
            </p:nvPr>
          </p:nvSpPr>
          <p:spPr>
            <a:xfrm>
              <a:off x="0" y="6872"/>
              <a:ext cx="3728443" cy="3636534"/>
            </a:xfrm>
            <a:custGeom>
              <a:avLst/>
              <a:gdLst>
                <a:gd name="connsiteX0" fmla="*/ 0 w 3728443"/>
                <a:gd name="connsiteY0" fmla="*/ 0 h 3636534"/>
                <a:gd name="connsiteX1" fmla="*/ 3728443 w 3728443"/>
                <a:gd name="connsiteY1" fmla="*/ 0 h 3636534"/>
                <a:gd name="connsiteX2" fmla="*/ 3728443 w 3728443"/>
                <a:gd name="connsiteY2" fmla="*/ 67229 h 3636534"/>
                <a:gd name="connsiteX3" fmla="*/ 159138 w 3728443"/>
                <a:gd name="connsiteY3" fmla="*/ 3636534 h 3636534"/>
                <a:gd name="connsiteX4" fmla="*/ 159138 w 3728443"/>
                <a:gd name="connsiteY4" fmla="*/ 3621697 h 3636534"/>
                <a:gd name="connsiteX5" fmla="*/ 0 w 3728443"/>
                <a:gd name="connsiteY5" fmla="*/ 3621697 h 3636534"/>
                <a:gd name="connsiteX6" fmla="*/ 0 w 3728443"/>
                <a:gd name="connsiteY6" fmla="*/ 0 h 363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8443" h="3636534">
                  <a:moveTo>
                    <a:pt x="0" y="0"/>
                  </a:moveTo>
                  <a:lnTo>
                    <a:pt x="3728443" y="0"/>
                  </a:lnTo>
                  <a:lnTo>
                    <a:pt x="3728443" y="67229"/>
                  </a:lnTo>
                  <a:lnTo>
                    <a:pt x="159138" y="3636534"/>
                  </a:lnTo>
                  <a:lnTo>
                    <a:pt x="159138" y="3621697"/>
                  </a:lnTo>
                  <a:lnTo>
                    <a:pt x="0" y="3621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3" name="任意多边形: 形状 12"/>
            <p:cNvSpPr/>
            <p:nvPr userDrawn="1">
              <p:custDataLst>
                <p:tags r:id="rId11"/>
              </p:custDataLst>
            </p:nvPr>
          </p:nvSpPr>
          <p:spPr>
            <a:xfrm>
              <a:off x="1658" y="258332"/>
              <a:ext cx="4472940" cy="1150790"/>
            </a:xfrm>
            <a:custGeom>
              <a:avLst/>
              <a:gdLst>
                <a:gd name="connsiteX0" fmla="*/ 0 w 4472940"/>
                <a:gd name="connsiteY0" fmla="*/ 0 h 1150790"/>
                <a:gd name="connsiteX1" fmla="*/ 4472940 w 4472940"/>
                <a:gd name="connsiteY1" fmla="*/ 0 h 1150790"/>
                <a:gd name="connsiteX2" fmla="*/ 3361035 w 4472940"/>
                <a:gd name="connsiteY2" fmla="*/ 1150790 h 1150790"/>
                <a:gd name="connsiteX3" fmla="*/ 0 w 4472940"/>
                <a:gd name="connsiteY3" fmla="*/ 1150790 h 1150790"/>
                <a:gd name="connsiteX4" fmla="*/ 0 w 4472940"/>
                <a:gd name="connsiteY4" fmla="*/ 0 h 1150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72940" h="1150790">
                  <a:moveTo>
                    <a:pt x="0" y="0"/>
                  </a:moveTo>
                  <a:lnTo>
                    <a:pt x="4472940" y="0"/>
                  </a:lnTo>
                  <a:lnTo>
                    <a:pt x="3361035" y="1150790"/>
                  </a:lnTo>
                  <a:lnTo>
                    <a:pt x="0" y="115079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38630" y="90845"/>
            <a:ext cx="11914741" cy="328255"/>
            <a:chOff x="138630" y="90845"/>
            <a:chExt cx="11914741" cy="328255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38630" y="90845"/>
              <a:ext cx="534470" cy="316539"/>
              <a:chOff x="0" y="6872"/>
              <a:chExt cx="4474598" cy="3636534"/>
            </a:xfrm>
          </p:grpSpPr>
          <p:sp>
            <p:nvSpPr>
              <p:cNvPr id="17" name="任意多边形: 形状 16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任意多边形: 形状 17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 userDrawn="1"/>
          </p:nvGrpSpPr>
          <p:grpSpPr>
            <a:xfrm>
              <a:off x="11554607" y="96173"/>
              <a:ext cx="498764" cy="322927"/>
              <a:chOff x="3504742" y="-2872787"/>
              <a:chExt cx="4571258" cy="2446533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 userDrawn="1">
            <p:ph type="title"/>
            <p:custDataLst>
              <p:tags r:id="rId8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2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 userDrawn="1">
            <p:ph sz="quarter" idx="14"/>
            <p:custDataLst>
              <p:tags r:id="rId13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328255"/>
            <a:chOff x="138630" y="90845"/>
            <a:chExt cx="11914741" cy="328255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38630" y="90845"/>
              <a:ext cx="534470" cy="316539"/>
              <a:chOff x="0" y="6872"/>
              <a:chExt cx="4474598" cy="3636534"/>
            </a:xfrm>
          </p:grpSpPr>
          <p:sp>
            <p:nvSpPr>
              <p:cNvPr id="17" name="任意多边形: 形状 16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任意多边形: 形状 17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 userDrawn="1"/>
          </p:nvGrpSpPr>
          <p:grpSpPr>
            <a:xfrm>
              <a:off x="11554607" y="96173"/>
              <a:ext cx="498764" cy="322927"/>
              <a:chOff x="3504742" y="-2872787"/>
              <a:chExt cx="4571258" cy="2446533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1" name="矩形 10"/>
          <p:cNvSpPr/>
          <p:nvPr userDrawn="1">
            <p:custDataLst>
              <p:tags r:id="rId7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3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 userDrawn="1">
            <p:custDataLst>
              <p:tags r:id="rId2"/>
            </p:custDataLst>
          </p:nvPr>
        </p:nvGrpSpPr>
        <p:grpSpPr>
          <a:xfrm>
            <a:off x="157412" y="6349833"/>
            <a:ext cx="11877177" cy="322927"/>
            <a:chOff x="201974" y="6349833"/>
            <a:chExt cx="11877177" cy="322927"/>
          </a:xfrm>
        </p:grpSpPr>
        <p:grpSp>
          <p:nvGrpSpPr>
            <p:cNvPr id="16" name="组合 15"/>
            <p:cNvGrpSpPr/>
            <p:nvPr userDrawn="1"/>
          </p:nvGrpSpPr>
          <p:grpSpPr>
            <a:xfrm>
              <a:off x="11544681" y="6350094"/>
              <a:ext cx="534470" cy="316539"/>
              <a:chOff x="0" y="6872"/>
              <a:chExt cx="4474598" cy="3636534"/>
            </a:xfrm>
          </p:grpSpPr>
          <p:sp>
            <p:nvSpPr>
              <p:cNvPr id="20" name="任意多边形: 形状 19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1" name="任意多边形: 形状 20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7" name="组合 16"/>
            <p:cNvGrpSpPr/>
            <p:nvPr userDrawn="1"/>
          </p:nvGrpSpPr>
          <p:grpSpPr>
            <a:xfrm>
              <a:off x="201974" y="6349833"/>
              <a:ext cx="498764" cy="322927"/>
              <a:chOff x="3504742" y="-2872787"/>
              <a:chExt cx="4571258" cy="2446533"/>
            </a:xfrm>
          </p:grpSpPr>
          <p:sp>
            <p:nvSpPr>
              <p:cNvPr id="18" name="任意多边形: 形状 17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任意多边形: 形状 18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4" name="矩形 13"/>
          <p:cNvSpPr/>
          <p:nvPr userDrawn="1">
            <p:custDataLst>
              <p:tags r:id="rId7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3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4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5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 userDrawn="1">
            <p:custDataLst>
              <p:tags r:id="rId3"/>
            </p:custDataLst>
          </p:nvPr>
        </p:nvGrpSpPr>
        <p:grpSpPr>
          <a:xfrm>
            <a:off x="157412" y="5765800"/>
            <a:ext cx="11877177" cy="906960"/>
            <a:chOff x="157412" y="5765800"/>
            <a:chExt cx="11877177" cy="906960"/>
          </a:xfrm>
        </p:grpSpPr>
        <p:grpSp>
          <p:nvGrpSpPr>
            <p:cNvPr id="12" name="组合 11"/>
            <p:cNvGrpSpPr/>
            <p:nvPr userDrawn="1"/>
          </p:nvGrpSpPr>
          <p:grpSpPr>
            <a:xfrm>
              <a:off x="10513550" y="5765800"/>
              <a:ext cx="1521039" cy="900833"/>
              <a:chOff x="0" y="6872"/>
              <a:chExt cx="4474598" cy="3636534"/>
            </a:xfrm>
          </p:grpSpPr>
          <p:sp>
            <p:nvSpPr>
              <p:cNvPr id="16" name="任意多边形: 形状 15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7" name="任意多边形: 形状 16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3" name="组合 12"/>
            <p:cNvGrpSpPr/>
            <p:nvPr userDrawn="1"/>
          </p:nvGrpSpPr>
          <p:grpSpPr>
            <a:xfrm>
              <a:off x="157412" y="5796179"/>
              <a:ext cx="1353888" cy="876581"/>
              <a:chOff x="3504742" y="-2872787"/>
              <a:chExt cx="4571258" cy="2446533"/>
            </a:xfrm>
          </p:grpSpPr>
          <p:sp>
            <p:nvSpPr>
              <p:cNvPr id="14" name="任意多边形: 形状 1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任意多边形: 形状 14"/>
              <p:cNvSpPr/>
              <p:nvPr userDrawn="1">
                <p:custDataLst>
                  <p:tags r:id="rId7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/>
          <p:cNvGrpSpPr/>
          <p:nvPr userDrawn="1">
            <p:custDataLst>
              <p:tags r:id="rId2"/>
            </p:custDataLst>
          </p:nvPr>
        </p:nvGrpSpPr>
        <p:grpSpPr>
          <a:xfrm>
            <a:off x="-12065" y="0"/>
            <a:ext cx="12203430" cy="6874510"/>
            <a:chOff x="-19" y="0"/>
            <a:chExt cx="19218" cy="10826"/>
          </a:xfrm>
        </p:grpSpPr>
        <p:grpSp>
          <p:nvGrpSpPr>
            <p:cNvPr id="59" name="组合 58"/>
            <p:cNvGrpSpPr/>
            <p:nvPr>
              <p:custDataLst>
                <p:tags r:id="rId3"/>
              </p:custDataLst>
            </p:nvPr>
          </p:nvGrpSpPr>
          <p:grpSpPr>
            <a:xfrm>
              <a:off x="12249" y="0"/>
              <a:ext cx="6951" cy="5511"/>
              <a:chOff x="7778078" y="0"/>
              <a:chExt cx="4413923" cy="3499502"/>
            </a:xfrm>
          </p:grpSpPr>
          <p:sp>
            <p:nvSpPr>
              <p:cNvPr id="42" name="任意多边形: 形状 41"/>
              <p:cNvSpPr/>
              <p:nvPr>
                <p:custDataLst>
                  <p:tags r:id="rId4"/>
                </p:custDataLst>
              </p:nvPr>
            </p:nvSpPr>
            <p:spPr bwMode="auto">
              <a:xfrm>
                <a:off x="7778078" y="1"/>
                <a:ext cx="4413922" cy="3499501"/>
              </a:xfrm>
              <a:custGeom>
                <a:avLst/>
                <a:gdLst>
                  <a:gd name="connsiteX0" fmla="*/ 0 w 4413922"/>
                  <a:gd name="connsiteY0" fmla="*/ 0 h 3499501"/>
                  <a:gd name="connsiteX1" fmla="*/ 4413922 w 4413922"/>
                  <a:gd name="connsiteY1" fmla="*/ 0 h 3499501"/>
                  <a:gd name="connsiteX2" fmla="*/ 4413922 w 4413922"/>
                  <a:gd name="connsiteY2" fmla="*/ 3499501 h 3499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3922" h="3499501">
                    <a:moveTo>
                      <a:pt x="0" y="0"/>
                    </a:moveTo>
                    <a:lnTo>
                      <a:pt x="4413922" y="0"/>
                    </a:lnTo>
                    <a:lnTo>
                      <a:pt x="4413922" y="349950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40" name="任意多边形: 形状 39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7821128" y="0"/>
                <a:ext cx="4370872" cy="2993432"/>
              </a:xfrm>
              <a:custGeom>
                <a:avLst/>
                <a:gdLst>
                  <a:gd name="connsiteX0" fmla="*/ 0 w 4370872"/>
                  <a:gd name="connsiteY0" fmla="*/ 0 h 2993432"/>
                  <a:gd name="connsiteX1" fmla="*/ 4370872 w 4370872"/>
                  <a:gd name="connsiteY1" fmla="*/ 0 h 2993432"/>
                  <a:gd name="connsiteX2" fmla="*/ 4370872 w 4370872"/>
                  <a:gd name="connsiteY2" fmla="*/ 2993432 h 2993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70872" h="2993432">
                    <a:moveTo>
                      <a:pt x="0" y="0"/>
                    </a:moveTo>
                    <a:lnTo>
                      <a:pt x="4370872" y="0"/>
                    </a:lnTo>
                    <a:lnTo>
                      <a:pt x="4370872" y="299343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8" name="任意多边形: 形状 37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7889890" y="1"/>
                <a:ext cx="4302111" cy="2419939"/>
              </a:xfrm>
              <a:custGeom>
                <a:avLst/>
                <a:gdLst>
                  <a:gd name="connsiteX0" fmla="*/ 0 w 4302111"/>
                  <a:gd name="connsiteY0" fmla="*/ 0 h 2419939"/>
                  <a:gd name="connsiteX1" fmla="*/ 4302111 w 4302111"/>
                  <a:gd name="connsiteY1" fmla="*/ 0 h 2419939"/>
                  <a:gd name="connsiteX2" fmla="*/ 4302111 w 4302111"/>
                  <a:gd name="connsiteY2" fmla="*/ 2419939 h 24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02111" h="2419939">
                    <a:moveTo>
                      <a:pt x="0" y="0"/>
                    </a:moveTo>
                    <a:lnTo>
                      <a:pt x="4302111" y="0"/>
                    </a:lnTo>
                    <a:lnTo>
                      <a:pt x="4302111" y="24199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6" name="任意多边形: 形状 35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7985356" y="0"/>
                <a:ext cx="4206644" cy="1895952"/>
              </a:xfrm>
              <a:custGeom>
                <a:avLst/>
                <a:gdLst>
                  <a:gd name="connsiteX0" fmla="*/ 0 w 4206644"/>
                  <a:gd name="connsiteY0" fmla="*/ 0 h 1895952"/>
                  <a:gd name="connsiteX1" fmla="*/ 4206644 w 4206644"/>
                  <a:gd name="connsiteY1" fmla="*/ 0 h 1895952"/>
                  <a:gd name="connsiteX2" fmla="*/ 4206644 w 4206644"/>
                  <a:gd name="connsiteY2" fmla="*/ 1895952 h 1895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6644" h="1895952">
                    <a:moveTo>
                      <a:pt x="0" y="0"/>
                    </a:moveTo>
                    <a:lnTo>
                      <a:pt x="4206644" y="0"/>
                    </a:lnTo>
                    <a:lnTo>
                      <a:pt x="4206644" y="1895952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</p:grpSp>
        <p:grpSp>
          <p:nvGrpSpPr>
            <p:cNvPr id="60" name="组合 59"/>
            <p:cNvGrpSpPr/>
            <p:nvPr>
              <p:custDataLst>
                <p:tags r:id="rId8"/>
              </p:custDataLst>
            </p:nvPr>
          </p:nvGrpSpPr>
          <p:grpSpPr>
            <a:xfrm>
              <a:off x="-19" y="7576"/>
              <a:ext cx="19219" cy="3250"/>
              <a:chOff x="-12088" y="4794394"/>
              <a:chExt cx="12204089" cy="2063607"/>
            </a:xfrm>
          </p:grpSpPr>
          <p:sp>
            <p:nvSpPr>
              <p:cNvPr id="52" name="任意多边形: 形状 51"/>
              <p:cNvSpPr/>
              <p:nvPr>
                <p:custDataLst>
                  <p:tags r:id="rId9"/>
                </p:custDataLst>
              </p:nvPr>
            </p:nvSpPr>
            <p:spPr bwMode="auto">
              <a:xfrm>
                <a:off x="554582" y="4942832"/>
                <a:ext cx="11637418" cy="1915168"/>
              </a:xfrm>
              <a:custGeom>
                <a:avLst/>
                <a:gdLst>
                  <a:gd name="connsiteX0" fmla="*/ 8612903 w 11637418"/>
                  <a:gd name="connsiteY0" fmla="*/ 0 h 1915168"/>
                  <a:gd name="connsiteX1" fmla="*/ 11637418 w 11637418"/>
                  <a:gd name="connsiteY1" fmla="*/ 1581105 h 1915168"/>
                  <a:gd name="connsiteX2" fmla="*/ 11637418 w 11637418"/>
                  <a:gd name="connsiteY2" fmla="*/ 1915168 h 1915168"/>
                  <a:gd name="connsiteX3" fmla="*/ 0 w 11637418"/>
                  <a:gd name="connsiteY3" fmla="*/ 1915168 h 1915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637418" h="1915168">
                    <a:moveTo>
                      <a:pt x="8612903" y="0"/>
                    </a:moveTo>
                    <a:lnTo>
                      <a:pt x="11637418" y="1581105"/>
                    </a:lnTo>
                    <a:lnTo>
                      <a:pt x="11637418" y="1915168"/>
                    </a:lnTo>
                    <a:lnTo>
                      <a:pt x="0" y="1915168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pPr lvl="0"/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54" name="任意多边形: 形状 53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335096" y="4794394"/>
                <a:ext cx="11856904" cy="2063607"/>
              </a:xfrm>
              <a:custGeom>
                <a:avLst/>
                <a:gdLst>
                  <a:gd name="connsiteX0" fmla="*/ 7128328 w 11856904"/>
                  <a:gd name="connsiteY0" fmla="*/ 0 h 2063607"/>
                  <a:gd name="connsiteX1" fmla="*/ 11856904 w 11856904"/>
                  <a:gd name="connsiteY1" fmla="*/ 1832069 h 2063607"/>
                  <a:gd name="connsiteX2" fmla="*/ 11856904 w 11856904"/>
                  <a:gd name="connsiteY2" fmla="*/ 2063607 h 2063607"/>
                  <a:gd name="connsiteX3" fmla="*/ 0 w 11856904"/>
                  <a:gd name="connsiteY3" fmla="*/ 2063607 h 20636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856904" h="2063607">
                    <a:moveTo>
                      <a:pt x="7128328" y="0"/>
                    </a:moveTo>
                    <a:lnTo>
                      <a:pt x="11856904" y="1832069"/>
                    </a:lnTo>
                    <a:lnTo>
                      <a:pt x="11856904" y="2063607"/>
                    </a:lnTo>
                    <a:lnTo>
                      <a:pt x="0" y="2063607"/>
                    </a:ln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  <a:alpha val="47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56" name="任意多边形: 形状 55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139320" y="4847832"/>
                <a:ext cx="12052680" cy="2010168"/>
              </a:xfrm>
              <a:custGeom>
                <a:avLst/>
                <a:gdLst>
                  <a:gd name="connsiteX0" fmla="*/ 5073792 w 12052680"/>
                  <a:gd name="connsiteY0" fmla="*/ 0 h 2010168"/>
                  <a:gd name="connsiteX1" fmla="*/ 12052680 w 12052680"/>
                  <a:gd name="connsiteY1" fmla="*/ 1869250 h 2010168"/>
                  <a:gd name="connsiteX2" fmla="*/ 12052680 w 12052680"/>
                  <a:gd name="connsiteY2" fmla="*/ 2010168 h 2010168"/>
                  <a:gd name="connsiteX3" fmla="*/ 0 w 12052680"/>
                  <a:gd name="connsiteY3" fmla="*/ 2010168 h 20101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052680" h="2010168">
                    <a:moveTo>
                      <a:pt x="5073792" y="0"/>
                    </a:moveTo>
                    <a:lnTo>
                      <a:pt x="12052680" y="1869250"/>
                    </a:lnTo>
                    <a:lnTo>
                      <a:pt x="12052680" y="2010168"/>
                    </a:lnTo>
                    <a:lnTo>
                      <a:pt x="0" y="201016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pPr lvl="0"/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58" name="任意多边形: 形状 57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-12088" y="5275332"/>
                <a:ext cx="12204089" cy="1582668"/>
              </a:xfrm>
              <a:custGeom>
                <a:avLst/>
                <a:gdLst>
                  <a:gd name="connsiteX0" fmla="*/ 2856139 w 12204089"/>
                  <a:gd name="connsiteY0" fmla="*/ 0 h 1582668"/>
                  <a:gd name="connsiteX1" fmla="*/ 12204089 w 12204089"/>
                  <a:gd name="connsiteY1" fmla="*/ 1521377 h 1582668"/>
                  <a:gd name="connsiteX2" fmla="*/ 12204089 w 12204089"/>
                  <a:gd name="connsiteY2" fmla="*/ 1582668 h 1582668"/>
                  <a:gd name="connsiteX3" fmla="*/ 0 w 12204089"/>
                  <a:gd name="connsiteY3" fmla="*/ 1582668 h 1582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2204089" h="1582668">
                    <a:moveTo>
                      <a:pt x="2856139" y="0"/>
                    </a:moveTo>
                    <a:lnTo>
                      <a:pt x="12204089" y="1521377"/>
                    </a:lnTo>
                    <a:lnTo>
                      <a:pt x="12204089" y="1582668"/>
                    </a:lnTo>
                    <a:lnTo>
                      <a:pt x="0" y="1582668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pPr lvl="0"/>
                <a:endParaRPr lang="zh-CN" altLang="en-US" baseline="0" dirty="0">
                  <a:latin typeface="微软雅黑" panose="020B0503020204020204" pitchFamily="34" charset="-122"/>
                </a:endParaRPr>
              </a:p>
            </p:txBody>
          </p:sp>
        </p:grpSp>
      </p:grpSp>
      <p:sp>
        <p:nvSpPr>
          <p:cNvPr id="9801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660399" y="3368788"/>
            <a:ext cx="6245226" cy="642000"/>
          </a:xfrm>
        </p:spPr>
        <p:txBody>
          <a:bodyPr lIns="90000" tIns="46800" rIns="90000" bIns="46800" anchor="t" anchorCtr="0">
            <a:normAutofit/>
          </a:bodyPr>
          <a:lstStyle>
            <a:lvl1pPr marL="0" indent="0" algn="l">
              <a:lnSpc>
                <a:spcPct val="9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9802" name="标题 1"/>
          <p:cNvSpPr>
            <a:spLocks noGrp="1"/>
          </p:cNvSpPr>
          <p:nvPr>
            <p:ph type="ctrTitle" hasCustomPrompt="1"/>
            <p:custDataLst>
              <p:tags r:id="rId14"/>
            </p:custDataLst>
          </p:nvPr>
        </p:nvSpPr>
        <p:spPr>
          <a:xfrm>
            <a:off x="660398" y="2087287"/>
            <a:ext cx="8356090" cy="1200329"/>
          </a:xfrm>
        </p:spPr>
        <p:txBody>
          <a:bodyPr lIns="90000" tIns="46800" rIns="90000" bIns="46800" anchor="b" anchorCtr="0">
            <a:normAutofit/>
          </a:bodyPr>
          <a:lstStyle>
            <a:lvl1pPr algn="l">
              <a:lnSpc>
                <a:spcPct val="90000"/>
              </a:lnSpc>
              <a:defRPr sz="72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组合 23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219595"/>
            <a:chOff x="138630" y="90845"/>
            <a:chExt cx="11914741" cy="219595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38630" y="90845"/>
              <a:ext cx="347229" cy="219595"/>
              <a:chOff x="0" y="6872"/>
              <a:chExt cx="4474598" cy="3636534"/>
            </a:xfrm>
          </p:grpSpPr>
          <p:sp>
            <p:nvSpPr>
              <p:cNvPr id="10" name="任意多边形: 形状 9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2" name="任意多边形: 形状 11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22" name="组合 21"/>
            <p:cNvGrpSpPr/>
            <p:nvPr userDrawn="1"/>
          </p:nvGrpSpPr>
          <p:grpSpPr>
            <a:xfrm>
              <a:off x="11662978" y="96173"/>
              <a:ext cx="390393" cy="208938"/>
              <a:chOff x="3504742" y="-2872787"/>
              <a:chExt cx="4571258" cy="2446533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任意多边形: 形状 18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8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 userDrawn="1">
            <p:custDataLst>
              <p:tags r:id="rId2"/>
            </p:custDataLst>
          </p:nvPr>
        </p:nvGrpSpPr>
        <p:grpSpPr>
          <a:xfrm>
            <a:off x="-1" y="-17930"/>
            <a:ext cx="12192001" cy="6875929"/>
            <a:chOff x="-1" y="-17930"/>
            <a:chExt cx="12192001" cy="6875929"/>
          </a:xfrm>
        </p:grpSpPr>
        <p:pic>
          <p:nvPicPr>
            <p:cNvPr id="20" name="图片 19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-1" y="5391806"/>
              <a:ext cx="12192001" cy="1466193"/>
            </a:xfrm>
            <a:prstGeom prst="rect">
              <a:avLst/>
            </a:prstGeom>
          </p:spPr>
        </p:pic>
        <p:sp>
          <p:nvSpPr>
            <p:cNvPr id="21" name="任意多边形: 形状 28"/>
            <p:cNvSpPr/>
            <p:nvPr>
              <p:custDataLst>
                <p:tags r:id="rId5"/>
              </p:custDataLst>
            </p:nvPr>
          </p:nvSpPr>
          <p:spPr bwMode="auto">
            <a:xfrm rot="10800000" flipH="1">
              <a:off x="0" y="-17930"/>
              <a:ext cx="1730188" cy="279074"/>
            </a:xfrm>
            <a:custGeom>
              <a:avLst/>
              <a:gdLst>
                <a:gd name="connsiteX0" fmla="*/ 2856139 w 12204089"/>
                <a:gd name="connsiteY0" fmla="*/ 0 h 1582668"/>
                <a:gd name="connsiteX1" fmla="*/ 12204089 w 12204089"/>
                <a:gd name="connsiteY1" fmla="*/ 1521377 h 1582668"/>
                <a:gd name="connsiteX2" fmla="*/ 12204089 w 12204089"/>
                <a:gd name="connsiteY2" fmla="*/ 1582668 h 1582668"/>
                <a:gd name="connsiteX3" fmla="*/ 0 w 12204089"/>
                <a:gd name="connsiteY3" fmla="*/ 1582668 h 158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04089" h="1582668">
                  <a:moveTo>
                    <a:pt x="2856139" y="0"/>
                  </a:moveTo>
                  <a:lnTo>
                    <a:pt x="12204089" y="1521377"/>
                  </a:lnTo>
                  <a:lnTo>
                    <a:pt x="12204089" y="1582668"/>
                  </a:lnTo>
                  <a:lnTo>
                    <a:pt x="0" y="1582668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 flipV="1">
            <a:off x="8256760" y="3644"/>
            <a:ext cx="3935241" cy="6874019"/>
            <a:chOff x="7778078" y="0"/>
            <a:chExt cx="4413923" cy="3499502"/>
          </a:xfrm>
        </p:grpSpPr>
        <p:sp>
          <p:nvSpPr>
            <p:cNvPr id="10" name="任意多边形: 形状 9"/>
            <p:cNvSpPr/>
            <p:nvPr>
              <p:custDataLst>
                <p:tags r:id="rId3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1" name="任意多边形: 形状 10"/>
            <p:cNvSpPr/>
            <p:nvPr>
              <p:custDataLst>
                <p:tags r:id="rId4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2" name="任意多边形: 形状 11"/>
            <p:cNvSpPr/>
            <p:nvPr>
              <p:custDataLst>
                <p:tags r:id="rId5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3" name="任意多边形: 形状 12"/>
            <p:cNvSpPr/>
            <p:nvPr>
              <p:custDataLst>
                <p:tags r:id="rId6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0" name="标题 1"/>
          <p:cNvSpPr>
            <a:spLocks noGrp="1"/>
          </p:cNvSpPr>
          <p:nvPr>
            <p:ph type="title" hasCustomPrompt="1"/>
            <p:custDataLst>
              <p:tags r:id="rId7"/>
            </p:custDataLst>
          </p:nvPr>
        </p:nvSpPr>
        <p:spPr>
          <a:xfrm>
            <a:off x="1069325" y="2209948"/>
            <a:ext cx="6115246" cy="1219052"/>
          </a:xfrm>
        </p:spPr>
        <p:txBody>
          <a:bodyPr lIns="90000" tIns="46800" rIns="90000" bIns="46800" anchor="b" anchorCtr="0">
            <a:normAutofit/>
          </a:bodyPr>
          <a:lstStyle>
            <a:lvl1pPr algn="l">
              <a:defRPr sz="54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21" name="文本占位符 2"/>
          <p:cNvSpPr>
            <a:spLocks noGrp="1"/>
          </p:cNvSpPr>
          <p:nvPr>
            <p:ph type="body" idx="1"/>
            <p:custDataLst>
              <p:tags r:id="rId8"/>
            </p:custDataLst>
          </p:nvPr>
        </p:nvSpPr>
        <p:spPr>
          <a:xfrm>
            <a:off x="1069325" y="3500859"/>
            <a:ext cx="6115246" cy="1015623"/>
          </a:xfrm>
        </p:spPr>
        <p:txBody>
          <a:bodyPr lIns="90000" tIns="46800" rIns="90000" bIns="46800" anchor="t">
            <a:normAutofit/>
          </a:bodyPr>
          <a:lstStyle>
            <a:lvl1pPr marL="0" indent="0" algn="l"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>
            <a:off x="-1" y="-17930"/>
            <a:ext cx="12192001" cy="6875929"/>
            <a:chOff x="-1" y="-17930"/>
            <a:chExt cx="12192001" cy="6875929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-1" y="5391806"/>
              <a:ext cx="12192001" cy="1466193"/>
            </a:xfrm>
            <a:prstGeom prst="rect">
              <a:avLst/>
            </a:prstGeom>
          </p:spPr>
        </p:pic>
        <p:sp>
          <p:nvSpPr>
            <p:cNvPr id="17" name="任意多边形: 形状 28"/>
            <p:cNvSpPr/>
            <p:nvPr>
              <p:custDataLst>
                <p:tags r:id="rId5"/>
              </p:custDataLst>
            </p:nvPr>
          </p:nvSpPr>
          <p:spPr bwMode="auto">
            <a:xfrm rot="10800000" flipH="1">
              <a:off x="0" y="-17930"/>
              <a:ext cx="1730188" cy="279074"/>
            </a:xfrm>
            <a:custGeom>
              <a:avLst/>
              <a:gdLst>
                <a:gd name="connsiteX0" fmla="*/ 2856139 w 12204089"/>
                <a:gd name="connsiteY0" fmla="*/ 0 h 1582668"/>
                <a:gd name="connsiteX1" fmla="*/ 12204089 w 12204089"/>
                <a:gd name="connsiteY1" fmla="*/ 1521377 h 1582668"/>
                <a:gd name="connsiteX2" fmla="*/ 12204089 w 12204089"/>
                <a:gd name="connsiteY2" fmla="*/ 1582668 h 1582668"/>
                <a:gd name="connsiteX3" fmla="*/ 0 w 12204089"/>
                <a:gd name="connsiteY3" fmla="*/ 1582668 h 158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04089" h="1582668">
                  <a:moveTo>
                    <a:pt x="2856139" y="0"/>
                  </a:moveTo>
                  <a:lnTo>
                    <a:pt x="12204089" y="1521377"/>
                  </a:lnTo>
                  <a:lnTo>
                    <a:pt x="12204089" y="1582668"/>
                  </a:lnTo>
                  <a:lnTo>
                    <a:pt x="0" y="1582668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sz="1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-1" y="-17930"/>
            <a:ext cx="12192001" cy="6875929"/>
            <a:chOff x="-1" y="-17930"/>
            <a:chExt cx="12192001" cy="6875929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-1" y="5391806"/>
              <a:ext cx="12192001" cy="1466193"/>
            </a:xfrm>
            <a:prstGeom prst="rect">
              <a:avLst/>
            </a:prstGeom>
          </p:spPr>
        </p:pic>
        <p:sp>
          <p:nvSpPr>
            <p:cNvPr id="15" name="任意多边形: 形状 28"/>
            <p:cNvSpPr/>
            <p:nvPr>
              <p:custDataLst>
                <p:tags r:id="rId5"/>
              </p:custDataLst>
            </p:nvPr>
          </p:nvSpPr>
          <p:spPr bwMode="auto">
            <a:xfrm rot="10800000" flipH="1">
              <a:off x="0" y="-17930"/>
              <a:ext cx="1730188" cy="279074"/>
            </a:xfrm>
            <a:custGeom>
              <a:avLst/>
              <a:gdLst>
                <a:gd name="connsiteX0" fmla="*/ 2856139 w 12204089"/>
                <a:gd name="connsiteY0" fmla="*/ 0 h 1582668"/>
                <a:gd name="connsiteX1" fmla="*/ 12204089 w 12204089"/>
                <a:gd name="connsiteY1" fmla="*/ 1521377 h 1582668"/>
                <a:gd name="connsiteX2" fmla="*/ 12204089 w 12204089"/>
                <a:gd name="connsiteY2" fmla="*/ 1582668 h 1582668"/>
                <a:gd name="connsiteX3" fmla="*/ 0 w 12204089"/>
                <a:gd name="connsiteY3" fmla="*/ 1582668 h 158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04089" h="1582668">
                  <a:moveTo>
                    <a:pt x="2856139" y="0"/>
                  </a:moveTo>
                  <a:lnTo>
                    <a:pt x="12204089" y="1521377"/>
                  </a:lnTo>
                  <a:lnTo>
                    <a:pt x="12204089" y="1582668"/>
                  </a:lnTo>
                  <a:lnTo>
                    <a:pt x="0" y="1582668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>
            <p:custDataLst>
              <p:tags r:id="rId2"/>
            </p:custDataLst>
          </p:nvPr>
        </p:nvGrpSpPr>
        <p:grpSpPr>
          <a:xfrm>
            <a:off x="7778078" y="0"/>
            <a:ext cx="4413923" cy="3499502"/>
            <a:chOff x="7778078" y="0"/>
            <a:chExt cx="4413923" cy="3499502"/>
          </a:xfrm>
        </p:grpSpPr>
        <p:sp>
          <p:nvSpPr>
            <p:cNvPr id="8" name="任意多边形: 形状 7"/>
            <p:cNvSpPr/>
            <p:nvPr>
              <p:custDataLst>
                <p:tags r:id="rId3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: 形状 8"/>
            <p:cNvSpPr/>
            <p:nvPr>
              <p:custDataLst>
                <p:tags r:id="rId4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0" name="任意多边形: 形状 9"/>
            <p:cNvSpPr/>
            <p:nvPr>
              <p:custDataLst>
                <p:tags r:id="rId5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任意多边形: 形状 10"/>
            <p:cNvSpPr/>
            <p:nvPr>
              <p:custDataLst>
                <p:tags r:id="rId6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 userDrawn="1">
            <p:custDataLst>
              <p:tags r:id="rId2"/>
            </p:custDataLst>
          </p:nvPr>
        </p:nvGrpSpPr>
        <p:grpSpPr>
          <a:xfrm>
            <a:off x="-1" y="-17930"/>
            <a:ext cx="12192001" cy="6875929"/>
            <a:chOff x="-1" y="-17930"/>
            <a:chExt cx="12192001" cy="6875929"/>
          </a:xfrm>
        </p:grpSpPr>
        <p:pic>
          <p:nvPicPr>
            <p:cNvPr id="16" name="图片 15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/>
            <a:stretch>
              <a:fillRect/>
            </a:stretch>
          </p:blipFill>
          <p:spPr>
            <a:xfrm>
              <a:off x="-1" y="5391806"/>
              <a:ext cx="12192001" cy="1466193"/>
            </a:xfrm>
            <a:prstGeom prst="rect">
              <a:avLst/>
            </a:prstGeom>
          </p:spPr>
        </p:pic>
        <p:sp>
          <p:nvSpPr>
            <p:cNvPr id="17" name="任意多边形: 形状 28"/>
            <p:cNvSpPr/>
            <p:nvPr>
              <p:custDataLst>
                <p:tags r:id="rId5"/>
              </p:custDataLst>
            </p:nvPr>
          </p:nvSpPr>
          <p:spPr bwMode="auto">
            <a:xfrm rot="10800000" flipH="1">
              <a:off x="0" y="-17930"/>
              <a:ext cx="1730188" cy="279074"/>
            </a:xfrm>
            <a:custGeom>
              <a:avLst/>
              <a:gdLst>
                <a:gd name="connsiteX0" fmla="*/ 2856139 w 12204089"/>
                <a:gd name="connsiteY0" fmla="*/ 0 h 1582668"/>
                <a:gd name="connsiteX1" fmla="*/ 12204089 w 12204089"/>
                <a:gd name="connsiteY1" fmla="*/ 1521377 h 1582668"/>
                <a:gd name="connsiteX2" fmla="*/ 12204089 w 12204089"/>
                <a:gd name="connsiteY2" fmla="*/ 1582668 h 1582668"/>
                <a:gd name="connsiteX3" fmla="*/ 0 w 12204089"/>
                <a:gd name="connsiteY3" fmla="*/ 1582668 h 158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04089" h="1582668">
                  <a:moveTo>
                    <a:pt x="2856139" y="0"/>
                  </a:moveTo>
                  <a:lnTo>
                    <a:pt x="12204089" y="1521377"/>
                  </a:lnTo>
                  <a:lnTo>
                    <a:pt x="12204089" y="1582668"/>
                  </a:lnTo>
                  <a:lnTo>
                    <a:pt x="0" y="1582668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 userDrawn="1">
            <p:custDataLst>
              <p:tags r:id="rId2"/>
            </p:custDataLst>
          </p:nvPr>
        </p:nvGrpSpPr>
        <p:grpSpPr>
          <a:xfrm>
            <a:off x="-2" y="0"/>
            <a:ext cx="12192001" cy="6867831"/>
            <a:chOff x="-2" y="0"/>
            <a:chExt cx="12192001" cy="6867831"/>
          </a:xfrm>
        </p:grpSpPr>
        <p:sp>
          <p:nvSpPr>
            <p:cNvPr id="27" name="矩形 26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8" name="组合 27"/>
            <p:cNvGrpSpPr/>
            <p:nvPr userDrawn="1">
              <p:custDataLst>
                <p:tags r:id="rId4"/>
              </p:custDataLst>
            </p:nvPr>
          </p:nvGrpSpPr>
          <p:grpSpPr>
            <a:xfrm flipH="1">
              <a:off x="-2" y="0"/>
              <a:ext cx="1425389" cy="1130095"/>
              <a:chOff x="7778078" y="0"/>
              <a:chExt cx="4413923" cy="3499502"/>
            </a:xfrm>
          </p:grpSpPr>
          <p:sp>
            <p:nvSpPr>
              <p:cNvPr id="34" name="任意多边形: 形状 33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7778078" y="1"/>
                <a:ext cx="4413922" cy="3499501"/>
              </a:xfrm>
              <a:custGeom>
                <a:avLst/>
                <a:gdLst>
                  <a:gd name="connsiteX0" fmla="*/ 0 w 4413922"/>
                  <a:gd name="connsiteY0" fmla="*/ 0 h 3499501"/>
                  <a:gd name="connsiteX1" fmla="*/ 4413922 w 4413922"/>
                  <a:gd name="connsiteY1" fmla="*/ 0 h 3499501"/>
                  <a:gd name="connsiteX2" fmla="*/ 4413922 w 4413922"/>
                  <a:gd name="connsiteY2" fmla="*/ 3499501 h 3499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3922" h="3499501">
                    <a:moveTo>
                      <a:pt x="0" y="0"/>
                    </a:moveTo>
                    <a:lnTo>
                      <a:pt x="4413922" y="0"/>
                    </a:lnTo>
                    <a:lnTo>
                      <a:pt x="4413922" y="349950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5" name="任意多边形: 形状 34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7821128" y="0"/>
                <a:ext cx="4370872" cy="2993432"/>
              </a:xfrm>
              <a:custGeom>
                <a:avLst/>
                <a:gdLst>
                  <a:gd name="connsiteX0" fmla="*/ 0 w 4370872"/>
                  <a:gd name="connsiteY0" fmla="*/ 0 h 2993432"/>
                  <a:gd name="connsiteX1" fmla="*/ 4370872 w 4370872"/>
                  <a:gd name="connsiteY1" fmla="*/ 0 h 2993432"/>
                  <a:gd name="connsiteX2" fmla="*/ 4370872 w 4370872"/>
                  <a:gd name="connsiteY2" fmla="*/ 2993432 h 2993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70872" h="2993432">
                    <a:moveTo>
                      <a:pt x="0" y="0"/>
                    </a:moveTo>
                    <a:lnTo>
                      <a:pt x="4370872" y="0"/>
                    </a:lnTo>
                    <a:lnTo>
                      <a:pt x="4370872" y="299343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6" name="任意多边形: 形状 35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7889890" y="1"/>
                <a:ext cx="4302111" cy="2419939"/>
              </a:xfrm>
              <a:custGeom>
                <a:avLst/>
                <a:gdLst>
                  <a:gd name="connsiteX0" fmla="*/ 0 w 4302111"/>
                  <a:gd name="connsiteY0" fmla="*/ 0 h 2419939"/>
                  <a:gd name="connsiteX1" fmla="*/ 4302111 w 4302111"/>
                  <a:gd name="connsiteY1" fmla="*/ 0 h 2419939"/>
                  <a:gd name="connsiteX2" fmla="*/ 4302111 w 4302111"/>
                  <a:gd name="connsiteY2" fmla="*/ 2419939 h 24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02111" h="2419939">
                    <a:moveTo>
                      <a:pt x="0" y="0"/>
                    </a:moveTo>
                    <a:lnTo>
                      <a:pt x="4302111" y="0"/>
                    </a:lnTo>
                    <a:lnTo>
                      <a:pt x="4302111" y="24199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7" name="任意多边形: 形状 36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7985356" y="0"/>
                <a:ext cx="4206644" cy="1895952"/>
              </a:xfrm>
              <a:custGeom>
                <a:avLst/>
                <a:gdLst>
                  <a:gd name="connsiteX0" fmla="*/ 0 w 4206644"/>
                  <a:gd name="connsiteY0" fmla="*/ 0 h 1895952"/>
                  <a:gd name="connsiteX1" fmla="*/ 4206644 w 4206644"/>
                  <a:gd name="connsiteY1" fmla="*/ 0 h 1895952"/>
                  <a:gd name="connsiteX2" fmla="*/ 4206644 w 4206644"/>
                  <a:gd name="connsiteY2" fmla="*/ 1895952 h 1895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6644" h="1895952">
                    <a:moveTo>
                      <a:pt x="0" y="0"/>
                    </a:moveTo>
                    <a:lnTo>
                      <a:pt x="4206644" y="0"/>
                    </a:lnTo>
                    <a:lnTo>
                      <a:pt x="4206644" y="1895952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 userDrawn="1">
              <p:custDataLst>
                <p:tags r:id="rId9"/>
              </p:custDataLst>
            </p:nvPr>
          </p:nvGrpSpPr>
          <p:grpSpPr>
            <a:xfrm rot="10800000" flipH="1">
              <a:off x="10766610" y="5737736"/>
              <a:ext cx="1425389" cy="1130095"/>
              <a:chOff x="7778078" y="0"/>
              <a:chExt cx="4413923" cy="3499502"/>
            </a:xfrm>
          </p:grpSpPr>
          <p:sp>
            <p:nvSpPr>
              <p:cNvPr id="30" name="任意多边形: 形状 29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7778078" y="1"/>
                <a:ext cx="4413922" cy="3499501"/>
              </a:xfrm>
              <a:custGeom>
                <a:avLst/>
                <a:gdLst>
                  <a:gd name="connsiteX0" fmla="*/ 0 w 4413922"/>
                  <a:gd name="connsiteY0" fmla="*/ 0 h 3499501"/>
                  <a:gd name="connsiteX1" fmla="*/ 4413922 w 4413922"/>
                  <a:gd name="connsiteY1" fmla="*/ 0 h 3499501"/>
                  <a:gd name="connsiteX2" fmla="*/ 4413922 w 4413922"/>
                  <a:gd name="connsiteY2" fmla="*/ 3499501 h 3499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3922" h="3499501">
                    <a:moveTo>
                      <a:pt x="0" y="0"/>
                    </a:moveTo>
                    <a:lnTo>
                      <a:pt x="4413922" y="0"/>
                    </a:lnTo>
                    <a:lnTo>
                      <a:pt x="4413922" y="349950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1" name="任意多边形: 形状 30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7821128" y="0"/>
                <a:ext cx="4370872" cy="2993432"/>
              </a:xfrm>
              <a:custGeom>
                <a:avLst/>
                <a:gdLst>
                  <a:gd name="connsiteX0" fmla="*/ 0 w 4370872"/>
                  <a:gd name="connsiteY0" fmla="*/ 0 h 2993432"/>
                  <a:gd name="connsiteX1" fmla="*/ 4370872 w 4370872"/>
                  <a:gd name="connsiteY1" fmla="*/ 0 h 2993432"/>
                  <a:gd name="connsiteX2" fmla="*/ 4370872 w 4370872"/>
                  <a:gd name="connsiteY2" fmla="*/ 2993432 h 2993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70872" h="2993432">
                    <a:moveTo>
                      <a:pt x="0" y="0"/>
                    </a:moveTo>
                    <a:lnTo>
                      <a:pt x="4370872" y="0"/>
                    </a:lnTo>
                    <a:lnTo>
                      <a:pt x="4370872" y="299343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2" name="任意多边形: 形状 31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7889890" y="1"/>
                <a:ext cx="4302111" cy="2419939"/>
              </a:xfrm>
              <a:custGeom>
                <a:avLst/>
                <a:gdLst>
                  <a:gd name="connsiteX0" fmla="*/ 0 w 4302111"/>
                  <a:gd name="connsiteY0" fmla="*/ 0 h 2419939"/>
                  <a:gd name="connsiteX1" fmla="*/ 4302111 w 4302111"/>
                  <a:gd name="connsiteY1" fmla="*/ 0 h 2419939"/>
                  <a:gd name="connsiteX2" fmla="*/ 4302111 w 4302111"/>
                  <a:gd name="connsiteY2" fmla="*/ 2419939 h 24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02111" h="2419939">
                    <a:moveTo>
                      <a:pt x="0" y="0"/>
                    </a:moveTo>
                    <a:lnTo>
                      <a:pt x="4302111" y="0"/>
                    </a:lnTo>
                    <a:lnTo>
                      <a:pt x="4302111" y="24199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3" name="任意多边形: 形状 32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7985356" y="0"/>
                <a:ext cx="4206644" cy="1895952"/>
              </a:xfrm>
              <a:custGeom>
                <a:avLst/>
                <a:gdLst>
                  <a:gd name="connsiteX0" fmla="*/ 0 w 4206644"/>
                  <a:gd name="connsiteY0" fmla="*/ 0 h 1895952"/>
                  <a:gd name="connsiteX1" fmla="*/ 4206644 w 4206644"/>
                  <a:gd name="connsiteY1" fmla="*/ 0 h 1895952"/>
                  <a:gd name="connsiteX2" fmla="*/ 4206644 w 4206644"/>
                  <a:gd name="connsiteY2" fmla="*/ 1895952 h 1895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6644" h="1895952">
                    <a:moveTo>
                      <a:pt x="0" y="0"/>
                    </a:moveTo>
                    <a:lnTo>
                      <a:pt x="4206644" y="0"/>
                    </a:lnTo>
                    <a:lnTo>
                      <a:pt x="4206644" y="1895952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14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15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组合 25"/>
          <p:cNvGrpSpPr/>
          <p:nvPr userDrawn="1">
            <p:custDataLst>
              <p:tags r:id="rId2"/>
            </p:custDataLst>
          </p:nvPr>
        </p:nvGrpSpPr>
        <p:grpSpPr>
          <a:xfrm>
            <a:off x="-2" y="0"/>
            <a:ext cx="12192001" cy="6867831"/>
            <a:chOff x="-2" y="0"/>
            <a:chExt cx="12192001" cy="6867831"/>
          </a:xfrm>
        </p:grpSpPr>
        <p:sp>
          <p:nvSpPr>
            <p:cNvPr id="27" name="矩形 26"/>
            <p:cNvSpPr/>
            <p:nvPr userDrawn="1">
              <p:custDataLst>
                <p:tags r:id="rId3"/>
              </p:custDataLst>
            </p:nvPr>
          </p:nvSpPr>
          <p:spPr>
            <a:xfrm>
              <a:off x="292800" y="304200"/>
              <a:ext cx="11606400" cy="62496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grpSp>
          <p:nvGrpSpPr>
            <p:cNvPr id="28" name="组合 27"/>
            <p:cNvGrpSpPr/>
            <p:nvPr userDrawn="1">
              <p:custDataLst>
                <p:tags r:id="rId4"/>
              </p:custDataLst>
            </p:nvPr>
          </p:nvGrpSpPr>
          <p:grpSpPr>
            <a:xfrm flipH="1">
              <a:off x="-2" y="0"/>
              <a:ext cx="1425389" cy="1130095"/>
              <a:chOff x="7778078" y="0"/>
              <a:chExt cx="4413923" cy="3499502"/>
            </a:xfrm>
          </p:grpSpPr>
          <p:sp>
            <p:nvSpPr>
              <p:cNvPr id="34" name="任意多边形: 形状 33"/>
              <p:cNvSpPr/>
              <p:nvPr>
                <p:custDataLst>
                  <p:tags r:id="rId5"/>
                </p:custDataLst>
              </p:nvPr>
            </p:nvSpPr>
            <p:spPr bwMode="auto">
              <a:xfrm>
                <a:off x="7778078" y="1"/>
                <a:ext cx="4413922" cy="3499501"/>
              </a:xfrm>
              <a:custGeom>
                <a:avLst/>
                <a:gdLst>
                  <a:gd name="connsiteX0" fmla="*/ 0 w 4413922"/>
                  <a:gd name="connsiteY0" fmla="*/ 0 h 3499501"/>
                  <a:gd name="connsiteX1" fmla="*/ 4413922 w 4413922"/>
                  <a:gd name="connsiteY1" fmla="*/ 0 h 3499501"/>
                  <a:gd name="connsiteX2" fmla="*/ 4413922 w 4413922"/>
                  <a:gd name="connsiteY2" fmla="*/ 3499501 h 3499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3922" h="3499501">
                    <a:moveTo>
                      <a:pt x="0" y="0"/>
                    </a:moveTo>
                    <a:lnTo>
                      <a:pt x="4413922" y="0"/>
                    </a:lnTo>
                    <a:lnTo>
                      <a:pt x="4413922" y="349950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5" name="任意多边形: 形状 34"/>
              <p:cNvSpPr/>
              <p:nvPr>
                <p:custDataLst>
                  <p:tags r:id="rId6"/>
                </p:custDataLst>
              </p:nvPr>
            </p:nvSpPr>
            <p:spPr bwMode="auto">
              <a:xfrm>
                <a:off x="7821128" y="0"/>
                <a:ext cx="4370872" cy="2993432"/>
              </a:xfrm>
              <a:custGeom>
                <a:avLst/>
                <a:gdLst>
                  <a:gd name="connsiteX0" fmla="*/ 0 w 4370872"/>
                  <a:gd name="connsiteY0" fmla="*/ 0 h 2993432"/>
                  <a:gd name="connsiteX1" fmla="*/ 4370872 w 4370872"/>
                  <a:gd name="connsiteY1" fmla="*/ 0 h 2993432"/>
                  <a:gd name="connsiteX2" fmla="*/ 4370872 w 4370872"/>
                  <a:gd name="connsiteY2" fmla="*/ 2993432 h 2993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70872" h="2993432">
                    <a:moveTo>
                      <a:pt x="0" y="0"/>
                    </a:moveTo>
                    <a:lnTo>
                      <a:pt x="4370872" y="0"/>
                    </a:lnTo>
                    <a:lnTo>
                      <a:pt x="4370872" y="299343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6" name="任意多边形: 形状 35"/>
              <p:cNvSpPr/>
              <p:nvPr>
                <p:custDataLst>
                  <p:tags r:id="rId7"/>
                </p:custDataLst>
              </p:nvPr>
            </p:nvSpPr>
            <p:spPr bwMode="auto">
              <a:xfrm>
                <a:off x="7889890" y="1"/>
                <a:ext cx="4302111" cy="2419939"/>
              </a:xfrm>
              <a:custGeom>
                <a:avLst/>
                <a:gdLst>
                  <a:gd name="connsiteX0" fmla="*/ 0 w 4302111"/>
                  <a:gd name="connsiteY0" fmla="*/ 0 h 2419939"/>
                  <a:gd name="connsiteX1" fmla="*/ 4302111 w 4302111"/>
                  <a:gd name="connsiteY1" fmla="*/ 0 h 2419939"/>
                  <a:gd name="connsiteX2" fmla="*/ 4302111 w 4302111"/>
                  <a:gd name="connsiteY2" fmla="*/ 2419939 h 24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02111" h="2419939">
                    <a:moveTo>
                      <a:pt x="0" y="0"/>
                    </a:moveTo>
                    <a:lnTo>
                      <a:pt x="4302111" y="0"/>
                    </a:lnTo>
                    <a:lnTo>
                      <a:pt x="4302111" y="24199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7" name="任意多边形: 形状 36"/>
              <p:cNvSpPr/>
              <p:nvPr>
                <p:custDataLst>
                  <p:tags r:id="rId8"/>
                </p:custDataLst>
              </p:nvPr>
            </p:nvSpPr>
            <p:spPr bwMode="auto">
              <a:xfrm>
                <a:off x="7985356" y="0"/>
                <a:ext cx="4206644" cy="1895952"/>
              </a:xfrm>
              <a:custGeom>
                <a:avLst/>
                <a:gdLst>
                  <a:gd name="connsiteX0" fmla="*/ 0 w 4206644"/>
                  <a:gd name="connsiteY0" fmla="*/ 0 h 1895952"/>
                  <a:gd name="connsiteX1" fmla="*/ 4206644 w 4206644"/>
                  <a:gd name="connsiteY1" fmla="*/ 0 h 1895952"/>
                  <a:gd name="connsiteX2" fmla="*/ 4206644 w 4206644"/>
                  <a:gd name="connsiteY2" fmla="*/ 1895952 h 1895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6644" h="1895952">
                    <a:moveTo>
                      <a:pt x="0" y="0"/>
                    </a:moveTo>
                    <a:lnTo>
                      <a:pt x="4206644" y="0"/>
                    </a:lnTo>
                    <a:lnTo>
                      <a:pt x="4206644" y="1895952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</p:grpSp>
        <p:grpSp>
          <p:nvGrpSpPr>
            <p:cNvPr id="29" name="组合 28"/>
            <p:cNvGrpSpPr/>
            <p:nvPr userDrawn="1">
              <p:custDataLst>
                <p:tags r:id="rId9"/>
              </p:custDataLst>
            </p:nvPr>
          </p:nvGrpSpPr>
          <p:grpSpPr>
            <a:xfrm rot="10800000" flipH="1">
              <a:off x="10766610" y="5737736"/>
              <a:ext cx="1425389" cy="1130095"/>
              <a:chOff x="7778078" y="0"/>
              <a:chExt cx="4413923" cy="3499502"/>
            </a:xfrm>
          </p:grpSpPr>
          <p:sp>
            <p:nvSpPr>
              <p:cNvPr id="30" name="任意多边形: 形状 29"/>
              <p:cNvSpPr/>
              <p:nvPr>
                <p:custDataLst>
                  <p:tags r:id="rId10"/>
                </p:custDataLst>
              </p:nvPr>
            </p:nvSpPr>
            <p:spPr bwMode="auto">
              <a:xfrm>
                <a:off x="7778078" y="1"/>
                <a:ext cx="4413922" cy="3499501"/>
              </a:xfrm>
              <a:custGeom>
                <a:avLst/>
                <a:gdLst>
                  <a:gd name="connsiteX0" fmla="*/ 0 w 4413922"/>
                  <a:gd name="connsiteY0" fmla="*/ 0 h 3499501"/>
                  <a:gd name="connsiteX1" fmla="*/ 4413922 w 4413922"/>
                  <a:gd name="connsiteY1" fmla="*/ 0 h 3499501"/>
                  <a:gd name="connsiteX2" fmla="*/ 4413922 w 4413922"/>
                  <a:gd name="connsiteY2" fmla="*/ 3499501 h 34995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413922" h="3499501">
                    <a:moveTo>
                      <a:pt x="0" y="0"/>
                    </a:moveTo>
                    <a:lnTo>
                      <a:pt x="4413922" y="0"/>
                    </a:lnTo>
                    <a:lnTo>
                      <a:pt x="4413922" y="3499501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  <a:alpha val="34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1" name="任意多边形: 形状 30"/>
              <p:cNvSpPr/>
              <p:nvPr>
                <p:custDataLst>
                  <p:tags r:id="rId11"/>
                </p:custDataLst>
              </p:nvPr>
            </p:nvSpPr>
            <p:spPr bwMode="auto">
              <a:xfrm>
                <a:off x="7821128" y="0"/>
                <a:ext cx="4370872" cy="2993432"/>
              </a:xfrm>
              <a:custGeom>
                <a:avLst/>
                <a:gdLst>
                  <a:gd name="connsiteX0" fmla="*/ 0 w 4370872"/>
                  <a:gd name="connsiteY0" fmla="*/ 0 h 2993432"/>
                  <a:gd name="connsiteX1" fmla="*/ 4370872 w 4370872"/>
                  <a:gd name="connsiteY1" fmla="*/ 0 h 2993432"/>
                  <a:gd name="connsiteX2" fmla="*/ 4370872 w 4370872"/>
                  <a:gd name="connsiteY2" fmla="*/ 2993432 h 2993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70872" h="2993432">
                    <a:moveTo>
                      <a:pt x="0" y="0"/>
                    </a:moveTo>
                    <a:lnTo>
                      <a:pt x="4370872" y="0"/>
                    </a:lnTo>
                    <a:lnTo>
                      <a:pt x="4370872" y="2993432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2" name="任意多边形: 形状 31"/>
              <p:cNvSpPr/>
              <p:nvPr>
                <p:custDataLst>
                  <p:tags r:id="rId12"/>
                </p:custDataLst>
              </p:nvPr>
            </p:nvSpPr>
            <p:spPr bwMode="auto">
              <a:xfrm>
                <a:off x="7889890" y="1"/>
                <a:ext cx="4302111" cy="2419939"/>
              </a:xfrm>
              <a:custGeom>
                <a:avLst/>
                <a:gdLst>
                  <a:gd name="connsiteX0" fmla="*/ 0 w 4302111"/>
                  <a:gd name="connsiteY0" fmla="*/ 0 h 2419939"/>
                  <a:gd name="connsiteX1" fmla="*/ 4302111 w 4302111"/>
                  <a:gd name="connsiteY1" fmla="*/ 0 h 2419939"/>
                  <a:gd name="connsiteX2" fmla="*/ 4302111 w 4302111"/>
                  <a:gd name="connsiteY2" fmla="*/ 2419939 h 24199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302111" h="2419939">
                    <a:moveTo>
                      <a:pt x="0" y="0"/>
                    </a:moveTo>
                    <a:lnTo>
                      <a:pt x="4302111" y="0"/>
                    </a:lnTo>
                    <a:lnTo>
                      <a:pt x="4302111" y="2419939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  <p:sp>
            <p:nvSpPr>
              <p:cNvPr id="33" name="任意多边形: 形状 32"/>
              <p:cNvSpPr/>
              <p:nvPr>
                <p:custDataLst>
                  <p:tags r:id="rId13"/>
                </p:custDataLst>
              </p:nvPr>
            </p:nvSpPr>
            <p:spPr bwMode="auto">
              <a:xfrm>
                <a:off x="7985356" y="0"/>
                <a:ext cx="4206644" cy="1895952"/>
              </a:xfrm>
              <a:custGeom>
                <a:avLst/>
                <a:gdLst>
                  <a:gd name="connsiteX0" fmla="*/ 0 w 4206644"/>
                  <a:gd name="connsiteY0" fmla="*/ 0 h 1895952"/>
                  <a:gd name="connsiteX1" fmla="*/ 4206644 w 4206644"/>
                  <a:gd name="connsiteY1" fmla="*/ 0 h 1895952"/>
                  <a:gd name="connsiteX2" fmla="*/ 4206644 w 4206644"/>
                  <a:gd name="connsiteY2" fmla="*/ 1895952 h 1895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4206644" h="1895952">
                    <a:moveTo>
                      <a:pt x="0" y="0"/>
                    </a:moveTo>
                    <a:lnTo>
                      <a:pt x="4206644" y="0"/>
                    </a:lnTo>
                    <a:lnTo>
                      <a:pt x="4206644" y="1895952"/>
                    </a:lnTo>
                    <a:close/>
                  </a:path>
                </a:pathLst>
              </a:custGeom>
              <a:solidFill>
                <a:schemeClr val="accent1">
                  <a:alpha val="71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 baseline="0">
                  <a:latin typeface="微软雅黑" panose="020B0503020204020204" pitchFamily="34" charset="-122"/>
                </a:endParaRPr>
              </a:p>
            </p:txBody>
          </p:sp>
        </p:grpSp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15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>
            <p:custDataLst>
              <p:tags r:id="rId2"/>
            </p:custDataLst>
          </p:nvPr>
        </p:nvGrpSpPr>
        <p:grpSpPr>
          <a:xfrm flipH="1">
            <a:off x="-1" y="0"/>
            <a:ext cx="3893927" cy="3087232"/>
            <a:chOff x="7778078" y="0"/>
            <a:chExt cx="4413923" cy="3499502"/>
          </a:xfrm>
        </p:grpSpPr>
        <p:sp>
          <p:nvSpPr>
            <p:cNvPr id="17" name="任意多边形: 形状 16"/>
            <p:cNvSpPr/>
            <p:nvPr>
              <p:custDataLst>
                <p:tags r:id="rId3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9" name="任意多边形: 形状 18"/>
            <p:cNvSpPr/>
            <p:nvPr>
              <p:custDataLst>
                <p:tags r:id="rId4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>
              <p:custDataLst>
                <p:tags r:id="rId5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4" name="任意多边形: 形状 23"/>
            <p:cNvSpPr/>
            <p:nvPr>
              <p:custDataLst>
                <p:tags r:id="rId6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5" name="组合 24"/>
          <p:cNvGrpSpPr/>
          <p:nvPr>
            <p:custDataLst>
              <p:tags r:id="rId7"/>
            </p:custDataLst>
          </p:nvPr>
        </p:nvGrpSpPr>
        <p:grpSpPr>
          <a:xfrm flipH="1">
            <a:off x="-12089" y="4291344"/>
            <a:ext cx="12204089" cy="2566658"/>
            <a:chOff x="-12088" y="4794394"/>
            <a:chExt cx="12204089" cy="2063607"/>
          </a:xfrm>
        </p:grpSpPr>
        <p:sp>
          <p:nvSpPr>
            <p:cNvPr id="26" name="任意多边形: 形状 25"/>
            <p:cNvSpPr/>
            <p:nvPr>
              <p:custDataLst>
                <p:tags r:id="rId8"/>
              </p:custDataLst>
            </p:nvPr>
          </p:nvSpPr>
          <p:spPr bwMode="auto">
            <a:xfrm>
              <a:off x="554582" y="4942832"/>
              <a:ext cx="11637418" cy="1915168"/>
            </a:xfrm>
            <a:custGeom>
              <a:avLst/>
              <a:gdLst>
                <a:gd name="connsiteX0" fmla="*/ 8612903 w 11637418"/>
                <a:gd name="connsiteY0" fmla="*/ 0 h 1915168"/>
                <a:gd name="connsiteX1" fmla="*/ 11637418 w 11637418"/>
                <a:gd name="connsiteY1" fmla="*/ 1581105 h 1915168"/>
                <a:gd name="connsiteX2" fmla="*/ 11637418 w 11637418"/>
                <a:gd name="connsiteY2" fmla="*/ 1915168 h 1915168"/>
                <a:gd name="connsiteX3" fmla="*/ 0 w 11637418"/>
                <a:gd name="connsiteY3" fmla="*/ 1915168 h 1915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37418" h="1915168">
                  <a:moveTo>
                    <a:pt x="8612903" y="0"/>
                  </a:moveTo>
                  <a:lnTo>
                    <a:pt x="11637418" y="1581105"/>
                  </a:lnTo>
                  <a:lnTo>
                    <a:pt x="11637418" y="1915168"/>
                  </a:lnTo>
                  <a:lnTo>
                    <a:pt x="0" y="1915168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7" name="任意多边形: 形状 26"/>
            <p:cNvSpPr/>
            <p:nvPr>
              <p:custDataLst>
                <p:tags r:id="rId9"/>
              </p:custDataLst>
            </p:nvPr>
          </p:nvSpPr>
          <p:spPr bwMode="auto">
            <a:xfrm>
              <a:off x="335096" y="4794394"/>
              <a:ext cx="11856904" cy="2063607"/>
            </a:xfrm>
            <a:custGeom>
              <a:avLst/>
              <a:gdLst>
                <a:gd name="connsiteX0" fmla="*/ 7128328 w 11856904"/>
                <a:gd name="connsiteY0" fmla="*/ 0 h 2063607"/>
                <a:gd name="connsiteX1" fmla="*/ 11856904 w 11856904"/>
                <a:gd name="connsiteY1" fmla="*/ 1832069 h 2063607"/>
                <a:gd name="connsiteX2" fmla="*/ 11856904 w 11856904"/>
                <a:gd name="connsiteY2" fmla="*/ 2063607 h 2063607"/>
                <a:gd name="connsiteX3" fmla="*/ 0 w 11856904"/>
                <a:gd name="connsiteY3" fmla="*/ 2063607 h 20636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856904" h="2063607">
                  <a:moveTo>
                    <a:pt x="7128328" y="0"/>
                  </a:moveTo>
                  <a:lnTo>
                    <a:pt x="11856904" y="1832069"/>
                  </a:lnTo>
                  <a:lnTo>
                    <a:pt x="11856904" y="2063607"/>
                  </a:lnTo>
                  <a:lnTo>
                    <a:pt x="0" y="206360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47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8" name="任意多边形: 形状 27"/>
            <p:cNvSpPr/>
            <p:nvPr>
              <p:custDataLst>
                <p:tags r:id="rId10"/>
              </p:custDataLst>
            </p:nvPr>
          </p:nvSpPr>
          <p:spPr bwMode="auto">
            <a:xfrm>
              <a:off x="139320" y="4847832"/>
              <a:ext cx="12052680" cy="2010168"/>
            </a:xfrm>
            <a:custGeom>
              <a:avLst/>
              <a:gdLst>
                <a:gd name="connsiteX0" fmla="*/ 5073792 w 12052680"/>
                <a:gd name="connsiteY0" fmla="*/ 0 h 2010168"/>
                <a:gd name="connsiteX1" fmla="*/ 12052680 w 12052680"/>
                <a:gd name="connsiteY1" fmla="*/ 1869250 h 2010168"/>
                <a:gd name="connsiteX2" fmla="*/ 12052680 w 12052680"/>
                <a:gd name="connsiteY2" fmla="*/ 2010168 h 2010168"/>
                <a:gd name="connsiteX3" fmla="*/ 0 w 12052680"/>
                <a:gd name="connsiteY3" fmla="*/ 2010168 h 2010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052680" h="2010168">
                  <a:moveTo>
                    <a:pt x="5073792" y="0"/>
                  </a:moveTo>
                  <a:lnTo>
                    <a:pt x="12052680" y="1869250"/>
                  </a:lnTo>
                  <a:lnTo>
                    <a:pt x="12052680" y="2010168"/>
                  </a:lnTo>
                  <a:lnTo>
                    <a:pt x="0" y="2010168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9" name="任意多边形: 形状 28"/>
            <p:cNvSpPr/>
            <p:nvPr>
              <p:custDataLst>
                <p:tags r:id="rId11"/>
              </p:custDataLst>
            </p:nvPr>
          </p:nvSpPr>
          <p:spPr bwMode="auto">
            <a:xfrm>
              <a:off x="-12088" y="5275332"/>
              <a:ext cx="12204089" cy="1582668"/>
            </a:xfrm>
            <a:custGeom>
              <a:avLst/>
              <a:gdLst>
                <a:gd name="connsiteX0" fmla="*/ 2856139 w 12204089"/>
                <a:gd name="connsiteY0" fmla="*/ 0 h 1582668"/>
                <a:gd name="connsiteX1" fmla="*/ 12204089 w 12204089"/>
                <a:gd name="connsiteY1" fmla="*/ 1521377 h 1582668"/>
                <a:gd name="connsiteX2" fmla="*/ 12204089 w 12204089"/>
                <a:gd name="connsiteY2" fmla="*/ 1582668 h 1582668"/>
                <a:gd name="connsiteX3" fmla="*/ 0 w 12204089"/>
                <a:gd name="connsiteY3" fmla="*/ 1582668 h 1582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204089" h="1582668">
                  <a:moveTo>
                    <a:pt x="2856139" y="0"/>
                  </a:moveTo>
                  <a:lnTo>
                    <a:pt x="12204089" y="1521377"/>
                  </a:lnTo>
                  <a:lnTo>
                    <a:pt x="12204089" y="1582668"/>
                  </a:lnTo>
                  <a:lnTo>
                    <a:pt x="0" y="1582668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pPr lvl="0"/>
              <a:endParaRPr lang="zh-CN" altLang="en-US" baseline="0" dirty="0">
                <a:latin typeface="微软雅黑" panose="020B0503020204020204" pitchFamily="34" charset="-122"/>
              </a:endParaRPr>
            </a:p>
          </p:txBody>
        </p:sp>
      </p:grpSp>
      <p:sp>
        <p:nvSpPr>
          <p:cNvPr id="13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3579742" y="2073991"/>
            <a:ext cx="6531128" cy="1731964"/>
          </a:xfrm>
        </p:spPr>
        <p:txBody>
          <a:bodyPr lIns="90000" tIns="46800" rIns="90000" bIns="46800" anchor="ctr">
            <a:normAutofit/>
          </a:bodyPr>
          <a:lstStyle>
            <a:lvl1pPr marL="0" indent="0" algn="r">
              <a:lnSpc>
                <a:spcPct val="90000"/>
              </a:lnSpc>
              <a:buFont typeface="Arial" panose="020B0604020202020204" pitchFamily="34" charset="0"/>
              <a:buNone/>
              <a:defRPr sz="7200" b="1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1"/>
            <p:custDataLst>
              <p:tags r:id="rId1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2"/>
            <p:custDataLst>
              <p:tags r:id="rId1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3"/>
            <p:custDataLst>
              <p:tags r:id="rId15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 userDrawn="1">
            <p:custDataLst>
              <p:tags r:id="rId2"/>
            </p:custDataLst>
          </p:nvPr>
        </p:nvGrpSpPr>
        <p:grpSpPr>
          <a:xfrm flipH="1">
            <a:off x="10490586" y="2193780"/>
            <a:ext cx="1843223" cy="1619654"/>
            <a:chOff x="-138248" y="2193780"/>
            <a:chExt cx="1843223" cy="1619654"/>
          </a:xfrm>
        </p:grpSpPr>
        <p:sp>
          <p:nvSpPr>
            <p:cNvPr id="24" name="任意多边形: 形状 23"/>
            <p:cNvSpPr/>
            <p:nvPr userDrawn="1">
              <p:custDataLst>
                <p:tags r:id="rId3"/>
              </p:custDataLst>
            </p:nvPr>
          </p:nvSpPr>
          <p:spPr>
            <a:xfrm rot="2700779">
              <a:off x="58480" y="2049078"/>
              <a:ext cx="863240" cy="1152644"/>
            </a:xfrm>
            <a:custGeom>
              <a:avLst/>
              <a:gdLst>
                <a:gd name="connsiteX0" fmla="*/ 0 w 727027"/>
                <a:gd name="connsiteY0" fmla="*/ 714244 h 970765"/>
                <a:gd name="connsiteX1" fmla="*/ 713920 w 727027"/>
                <a:gd name="connsiteY1" fmla="*/ 0 h 970765"/>
                <a:gd name="connsiteX2" fmla="*/ 727027 w 727027"/>
                <a:gd name="connsiteY2" fmla="*/ 13101 h 970765"/>
                <a:gd name="connsiteX3" fmla="*/ 727027 w 727027"/>
                <a:gd name="connsiteY3" fmla="*/ 500161 h 970765"/>
                <a:gd name="connsiteX4" fmla="*/ 256636 w 727027"/>
                <a:gd name="connsiteY4" fmla="*/ 970765 h 970765"/>
                <a:gd name="connsiteX5" fmla="*/ 0 w 727027"/>
                <a:gd name="connsiteY5" fmla="*/ 714244 h 97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7027" h="970765">
                  <a:moveTo>
                    <a:pt x="0" y="714244"/>
                  </a:moveTo>
                  <a:lnTo>
                    <a:pt x="713920" y="0"/>
                  </a:lnTo>
                  <a:lnTo>
                    <a:pt x="727027" y="13101"/>
                  </a:lnTo>
                  <a:lnTo>
                    <a:pt x="727027" y="500161"/>
                  </a:lnTo>
                  <a:lnTo>
                    <a:pt x="256636" y="970765"/>
                  </a:lnTo>
                  <a:lnTo>
                    <a:pt x="0" y="714244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25" name="任意多边形: 形状 24"/>
            <p:cNvSpPr/>
            <p:nvPr userDrawn="1">
              <p:custDataLst>
                <p:tags r:id="rId4"/>
              </p:custDataLst>
            </p:nvPr>
          </p:nvSpPr>
          <p:spPr>
            <a:xfrm rot="2700779">
              <a:off x="93149" y="2201608"/>
              <a:ext cx="1380429" cy="1843223"/>
            </a:xfrm>
            <a:custGeom>
              <a:avLst/>
              <a:gdLst>
                <a:gd name="connsiteX0" fmla="*/ 0 w 727027"/>
                <a:gd name="connsiteY0" fmla="*/ 714244 h 970765"/>
                <a:gd name="connsiteX1" fmla="*/ 713920 w 727027"/>
                <a:gd name="connsiteY1" fmla="*/ 0 h 970765"/>
                <a:gd name="connsiteX2" fmla="*/ 727027 w 727027"/>
                <a:gd name="connsiteY2" fmla="*/ 13101 h 970765"/>
                <a:gd name="connsiteX3" fmla="*/ 727027 w 727027"/>
                <a:gd name="connsiteY3" fmla="*/ 500161 h 970765"/>
                <a:gd name="connsiteX4" fmla="*/ 256636 w 727027"/>
                <a:gd name="connsiteY4" fmla="*/ 970765 h 970765"/>
                <a:gd name="connsiteX5" fmla="*/ 0 w 727027"/>
                <a:gd name="connsiteY5" fmla="*/ 714244 h 97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7027" h="970765">
                  <a:moveTo>
                    <a:pt x="0" y="714244"/>
                  </a:moveTo>
                  <a:lnTo>
                    <a:pt x="713920" y="0"/>
                  </a:lnTo>
                  <a:lnTo>
                    <a:pt x="727027" y="13101"/>
                  </a:lnTo>
                  <a:lnTo>
                    <a:pt x="727027" y="500161"/>
                  </a:lnTo>
                  <a:lnTo>
                    <a:pt x="256636" y="970765"/>
                  </a:lnTo>
                  <a:lnTo>
                    <a:pt x="0" y="714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9" name="组合 18"/>
          <p:cNvGrpSpPr/>
          <p:nvPr userDrawn="1">
            <p:custDataLst>
              <p:tags r:id="rId5"/>
            </p:custDataLst>
          </p:nvPr>
        </p:nvGrpSpPr>
        <p:grpSpPr>
          <a:xfrm>
            <a:off x="-138248" y="2193780"/>
            <a:ext cx="1843223" cy="1619654"/>
            <a:chOff x="-138248" y="2193780"/>
            <a:chExt cx="1843223" cy="1619654"/>
          </a:xfrm>
        </p:grpSpPr>
        <p:sp>
          <p:nvSpPr>
            <p:cNvPr id="14" name="任意多边形: 形状 13"/>
            <p:cNvSpPr/>
            <p:nvPr userDrawn="1">
              <p:custDataLst>
                <p:tags r:id="rId6"/>
              </p:custDataLst>
            </p:nvPr>
          </p:nvSpPr>
          <p:spPr>
            <a:xfrm rot="2700779">
              <a:off x="58480" y="2049078"/>
              <a:ext cx="863240" cy="1152644"/>
            </a:xfrm>
            <a:custGeom>
              <a:avLst/>
              <a:gdLst>
                <a:gd name="connsiteX0" fmla="*/ 0 w 727027"/>
                <a:gd name="connsiteY0" fmla="*/ 714244 h 970765"/>
                <a:gd name="connsiteX1" fmla="*/ 713920 w 727027"/>
                <a:gd name="connsiteY1" fmla="*/ 0 h 970765"/>
                <a:gd name="connsiteX2" fmla="*/ 727027 w 727027"/>
                <a:gd name="connsiteY2" fmla="*/ 13101 h 970765"/>
                <a:gd name="connsiteX3" fmla="*/ 727027 w 727027"/>
                <a:gd name="connsiteY3" fmla="*/ 500161 h 970765"/>
                <a:gd name="connsiteX4" fmla="*/ 256636 w 727027"/>
                <a:gd name="connsiteY4" fmla="*/ 970765 h 970765"/>
                <a:gd name="connsiteX5" fmla="*/ 0 w 727027"/>
                <a:gd name="connsiteY5" fmla="*/ 714244 h 97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7027" h="970765">
                  <a:moveTo>
                    <a:pt x="0" y="714244"/>
                  </a:moveTo>
                  <a:lnTo>
                    <a:pt x="713920" y="0"/>
                  </a:lnTo>
                  <a:lnTo>
                    <a:pt x="727027" y="13101"/>
                  </a:lnTo>
                  <a:lnTo>
                    <a:pt x="727027" y="500161"/>
                  </a:lnTo>
                  <a:lnTo>
                    <a:pt x="256636" y="970765"/>
                  </a:lnTo>
                  <a:lnTo>
                    <a:pt x="0" y="714244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7" name="任意多边形: 形状 16"/>
            <p:cNvSpPr/>
            <p:nvPr userDrawn="1">
              <p:custDataLst>
                <p:tags r:id="rId7"/>
              </p:custDataLst>
            </p:nvPr>
          </p:nvSpPr>
          <p:spPr>
            <a:xfrm rot="2700779">
              <a:off x="93149" y="2201608"/>
              <a:ext cx="1380429" cy="1843223"/>
            </a:xfrm>
            <a:custGeom>
              <a:avLst/>
              <a:gdLst>
                <a:gd name="connsiteX0" fmla="*/ 0 w 727027"/>
                <a:gd name="connsiteY0" fmla="*/ 714244 h 970765"/>
                <a:gd name="connsiteX1" fmla="*/ 713920 w 727027"/>
                <a:gd name="connsiteY1" fmla="*/ 0 h 970765"/>
                <a:gd name="connsiteX2" fmla="*/ 727027 w 727027"/>
                <a:gd name="connsiteY2" fmla="*/ 13101 h 970765"/>
                <a:gd name="connsiteX3" fmla="*/ 727027 w 727027"/>
                <a:gd name="connsiteY3" fmla="*/ 500161 h 970765"/>
                <a:gd name="connsiteX4" fmla="*/ 256636 w 727027"/>
                <a:gd name="connsiteY4" fmla="*/ 970765 h 970765"/>
                <a:gd name="connsiteX5" fmla="*/ 0 w 727027"/>
                <a:gd name="connsiteY5" fmla="*/ 714244 h 970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27027" h="970765">
                  <a:moveTo>
                    <a:pt x="0" y="714244"/>
                  </a:moveTo>
                  <a:lnTo>
                    <a:pt x="713920" y="0"/>
                  </a:lnTo>
                  <a:lnTo>
                    <a:pt x="727027" y="13101"/>
                  </a:lnTo>
                  <a:lnTo>
                    <a:pt x="727027" y="500161"/>
                  </a:lnTo>
                  <a:lnTo>
                    <a:pt x="256636" y="970765"/>
                  </a:lnTo>
                  <a:lnTo>
                    <a:pt x="0" y="71424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sp>
        <p:nvSpPr>
          <p:cNvPr id="7" name="矩形 6"/>
          <p:cNvSpPr/>
          <p:nvPr userDrawn="1">
            <p:custDataLst>
              <p:tags r:id="rId8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bg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idx="13" hasCustomPrompt="1"/>
            <p:custDataLst>
              <p:tags r:id="rId12"/>
            </p:custDataLst>
          </p:nvPr>
        </p:nvSpPr>
        <p:spPr>
          <a:xfrm>
            <a:off x="3629979" y="2610168"/>
            <a:ext cx="4932045" cy="1637665"/>
          </a:xfrm>
        </p:spPr>
        <p:txBody>
          <a:bodyPr vert="horz" wrap="square" lIns="90000" tIns="46800" rIns="90000" bIns="46800" rtlCol="0" anchor="ctr" anchorCtr="0">
            <a:normAutofit/>
          </a:bodyPr>
          <a:lstStyle>
            <a:lvl1pPr>
              <a:defRPr kumimoji="0" lang="zh-CN" altLang="en-US" sz="8000" b="0" i="0" spc="800" baseline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pPr marL="0" marR="0" lvl="0" indent="0" algn="dist">
              <a:spcAft>
                <a:spcPts val="0"/>
              </a:spcAft>
              <a:buClrTx/>
              <a:buSzTx/>
              <a:buFontTx/>
            </a:pPr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5391785"/>
            <a:ext cx="12192000" cy="1466215"/>
          </a:xfrm>
          <a:prstGeom prst="rect">
            <a:avLst/>
          </a:prstGeom>
        </p:spPr>
      </p:pic>
      <p:sp>
        <p:nvSpPr>
          <p:cNvPr id="13" name="任意多边形: 形状 28"/>
          <p:cNvSpPr/>
          <p:nvPr userDrawn="1">
            <p:custDataLst>
              <p:tags r:id="rId4"/>
            </p:custDataLst>
          </p:nvPr>
        </p:nvSpPr>
        <p:spPr bwMode="auto">
          <a:xfrm rot="10800000" flipH="1">
            <a:off x="0" y="-17780"/>
            <a:ext cx="1730375" cy="278765"/>
          </a:xfrm>
          <a:custGeom>
            <a:avLst/>
            <a:gdLst>
              <a:gd name="connsiteX0" fmla="*/ 2856139 w 12204089"/>
              <a:gd name="connsiteY0" fmla="*/ 0 h 1582668"/>
              <a:gd name="connsiteX1" fmla="*/ 12204089 w 12204089"/>
              <a:gd name="connsiteY1" fmla="*/ 1521377 h 1582668"/>
              <a:gd name="connsiteX2" fmla="*/ 12204089 w 12204089"/>
              <a:gd name="connsiteY2" fmla="*/ 1582668 h 1582668"/>
              <a:gd name="connsiteX3" fmla="*/ 0 w 12204089"/>
              <a:gd name="connsiteY3" fmla="*/ 1582668 h 158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04089" h="1582668">
                <a:moveTo>
                  <a:pt x="2856139" y="0"/>
                </a:moveTo>
                <a:lnTo>
                  <a:pt x="12204089" y="1521377"/>
                </a:lnTo>
                <a:lnTo>
                  <a:pt x="12204089" y="1582668"/>
                </a:lnTo>
                <a:lnTo>
                  <a:pt x="0" y="1582668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/>
            <a:endParaRPr lang="zh-CN" altLang="en-US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/>
        <p:txBody>
          <a:bodyPr lIns="100800" tIns="39600" rIns="75600" bIns="39600">
            <a:no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735" y="304165"/>
            <a:ext cx="11606530" cy="624967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 flipH="1">
            <a:off x="0" y="0"/>
            <a:ext cx="1425575" cy="1130300"/>
            <a:chOff x="7778078" y="0"/>
            <a:chExt cx="4413923" cy="3499502"/>
          </a:xfrm>
        </p:grpSpPr>
        <p:sp>
          <p:nvSpPr>
            <p:cNvPr id="15" name="任意多边形: 形状 14"/>
            <p:cNvSpPr/>
            <p:nvPr>
              <p:custDataLst>
                <p:tags r:id="rId4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6" name="任意多边形: 形状 15"/>
            <p:cNvSpPr/>
            <p:nvPr>
              <p:custDataLst>
                <p:tags r:id="rId5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7" name="任意多边形: 形状 16"/>
            <p:cNvSpPr/>
            <p:nvPr>
              <p:custDataLst>
                <p:tags r:id="rId6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8" name="任意多边形: 形状 17"/>
            <p:cNvSpPr/>
            <p:nvPr>
              <p:custDataLst>
                <p:tags r:id="rId7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10766425" y="5737860"/>
            <a:ext cx="1425575" cy="1130300"/>
            <a:chOff x="7778078" y="0"/>
            <a:chExt cx="4413923" cy="3499502"/>
          </a:xfrm>
        </p:grpSpPr>
        <p:sp>
          <p:nvSpPr>
            <p:cNvPr id="20" name="任意多边形: 形状 19"/>
            <p:cNvSpPr/>
            <p:nvPr>
              <p:custDataLst>
                <p:tags r:id="rId9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>
              <p:custDataLst>
                <p:tags r:id="rId10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2" name="任意多边形: 形状 21"/>
            <p:cNvSpPr/>
            <p:nvPr>
              <p:custDataLst>
                <p:tags r:id="rId11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3" name="任意多边形: 形状 22"/>
            <p:cNvSpPr/>
            <p:nvPr>
              <p:custDataLst>
                <p:tags r:id="rId12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3"/>
            </p:custDataLst>
          </p:nvPr>
        </p:nvSpPr>
        <p:spPr>
          <a:xfrm>
            <a:off x="1281600" y="1249200"/>
            <a:ext cx="9626400" cy="723600"/>
          </a:xfrm>
        </p:spPr>
        <p:txBody>
          <a:bodyPr lIns="100800" tIns="39600" rIns="75600" bIns="39600" anchor="ctr">
            <a:noAutofit/>
          </a:bodyPr>
          <a:lstStyle>
            <a:lvl1pPr>
              <a:defRPr sz="32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 userDrawn="1">
            <p:ph sz="quarter" idx="13"/>
            <p:custDataLst>
              <p:tags r:id="rId14"/>
            </p:custDataLst>
          </p:nvPr>
        </p:nvSpPr>
        <p:spPr>
          <a:xfrm>
            <a:off x="1281113" y="2163600"/>
            <a:ext cx="9626600" cy="34452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 userDrawn="1">
            <p:ph type="dt" sz="half" idx="14"/>
            <p:custDataLst>
              <p:tags r:id="rId1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 userDrawn="1">
            <p:ph type="ftr" sz="quarter" idx="15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 userDrawn="1">
            <p:ph type="sldNum" sz="quarter" idx="16"/>
            <p:custDataLst>
              <p:tags r:id="rId1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 flipH="1">
            <a:off x="0" y="0"/>
            <a:ext cx="1425575" cy="1130300"/>
            <a:chOff x="7778078" y="0"/>
            <a:chExt cx="4413923" cy="3499502"/>
          </a:xfrm>
        </p:grpSpPr>
        <p:sp>
          <p:nvSpPr>
            <p:cNvPr id="13" name="任意多边形: 形状 12"/>
            <p:cNvSpPr/>
            <p:nvPr>
              <p:custDataLst>
                <p:tags r:id="rId4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4" name="任意多边形: 形状 13"/>
            <p:cNvSpPr/>
            <p:nvPr>
              <p:custDataLst>
                <p:tags r:id="rId5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5" name="任意多边形: 形状 14"/>
            <p:cNvSpPr/>
            <p:nvPr>
              <p:custDataLst>
                <p:tags r:id="rId6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6" name="任意多边形: 形状 15"/>
            <p:cNvSpPr/>
            <p:nvPr>
              <p:custDataLst>
                <p:tags r:id="rId7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7" name="组合 16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10766425" y="5727700"/>
            <a:ext cx="1425575" cy="1130300"/>
            <a:chOff x="7778078" y="0"/>
            <a:chExt cx="4413923" cy="3499502"/>
          </a:xfrm>
        </p:grpSpPr>
        <p:sp>
          <p:nvSpPr>
            <p:cNvPr id="18" name="任意多边形: 形状 17"/>
            <p:cNvSpPr/>
            <p:nvPr>
              <p:custDataLst>
                <p:tags r:id="rId9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9" name="任意多边形: 形状 18"/>
            <p:cNvSpPr/>
            <p:nvPr>
              <p:custDataLst>
                <p:tags r:id="rId10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0" name="任意多边形: 形状 19"/>
            <p:cNvSpPr/>
            <p:nvPr>
              <p:custDataLst>
                <p:tags r:id="rId11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>
              <p:custDataLst>
                <p:tags r:id="rId12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3"/>
            </p:custDataLst>
          </p:nvPr>
        </p:nvSpPr>
        <p:spPr>
          <a:xfrm>
            <a:off x="583200" y="770400"/>
            <a:ext cx="3960000" cy="882000"/>
          </a:xfrm>
        </p:spPr>
        <p:txBody>
          <a:bodyPr lIns="100800" tIns="39600" rIns="75600" bIns="39600" anchor="ctr">
            <a:noAutofit/>
          </a:bodyPr>
          <a:lstStyle>
            <a:lvl1pPr>
              <a:defRPr sz="3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4"/>
            </p:custDataLst>
          </p:nvPr>
        </p:nvSpPr>
        <p:spPr>
          <a:xfrm>
            <a:off x="586800" y="1764000"/>
            <a:ext cx="3956400" cy="40932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5"/>
            </p:custDataLst>
          </p:nvPr>
        </p:nvSpPr>
        <p:spPr>
          <a:xfrm>
            <a:off x="5101200" y="769938"/>
            <a:ext cx="6480000" cy="5087937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8" name="组合 17"/>
          <p:cNvGrpSpPr/>
          <p:nvPr userDrawn="1">
            <p:custDataLst>
              <p:tags r:id="rId3"/>
            </p:custDataLst>
          </p:nvPr>
        </p:nvGrpSpPr>
        <p:grpSpPr>
          <a:xfrm flipH="1">
            <a:off x="0" y="0"/>
            <a:ext cx="1425575" cy="1130300"/>
            <a:chOff x="7778078" y="0"/>
            <a:chExt cx="4413923" cy="3499502"/>
          </a:xfrm>
        </p:grpSpPr>
        <p:sp>
          <p:nvSpPr>
            <p:cNvPr id="24" name="任意多边形: 形状 23"/>
            <p:cNvSpPr/>
            <p:nvPr>
              <p:custDataLst>
                <p:tags r:id="rId4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5" name="任意多边形: 形状 24"/>
            <p:cNvSpPr/>
            <p:nvPr>
              <p:custDataLst>
                <p:tags r:id="rId5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6" name="任意多边形: 形状 25"/>
            <p:cNvSpPr/>
            <p:nvPr>
              <p:custDataLst>
                <p:tags r:id="rId6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7" name="任意多边形: 形状 26"/>
            <p:cNvSpPr/>
            <p:nvPr>
              <p:custDataLst>
                <p:tags r:id="rId7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9" name="组合 18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10766425" y="5727700"/>
            <a:ext cx="1425575" cy="1130300"/>
            <a:chOff x="7778078" y="0"/>
            <a:chExt cx="4413923" cy="3499502"/>
          </a:xfrm>
        </p:grpSpPr>
        <p:sp>
          <p:nvSpPr>
            <p:cNvPr id="20" name="任意多边形: 形状 19"/>
            <p:cNvSpPr/>
            <p:nvPr>
              <p:custDataLst>
                <p:tags r:id="rId9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>
              <p:custDataLst>
                <p:tags r:id="rId10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2" name="任意多边形: 形状 21"/>
            <p:cNvSpPr/>
            <p:nvPr>
              <p:custDataLst>
                <p:tags r:id="rId11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3" name="任意多边形: 形状 22"/>
            <p:cNvSpPr/>
            <p:nvPr>
              <p:custDataLst>
                <p:tags r:id="rId12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12000" y="781200"/>
            <a:ext cx="10976400" cy="626400"/>
          </a:xfrm>
        </p:spPr>
        <p:txBody>
          <a:bodyPr lIns="100800" tIns="39600" rIns="75600" bIns="39600" anchor="ctr">
            <a:noAutofit/>
          </a:bodyPr>
          <a:lstStyle>
            <a:lvl1pPr algn="ctr">
              <a:defRPr sz="36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4"/>
            </p:custDataLst>
          </p:nvPr>
        </p:nvSpPr>
        <p:spPr>
          <a:xfrm>
            <a:off x="612000" y="1659600"/>
            <a:ext cx="10975975" cy="828000"/>
          </a:xfrm>
        </p:spPr>
        <p:txBody>
          <a:bodyPr lIns="100800" tIns="0" rIns="82800" bIns="0">
            <a:normAutofit/>
          </a:bodyPr>
          <a:lstStyle>
            <a:lvl1pPr marL="0" indent="0" algn="ctr">
              <a:buNone/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5"/>
            </p:custDataLst>
          </p:nvPr>
        </p:nvSpPr>
        <p:spPr>
          <a:xfrm>
            <a:off x="612775" y="2808000"/>
            <a:ext cx="10965600" cy="34308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6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3" name="组合 12"/>
          <p:cNvGrpSpPr/>
          <p:nvPr userDrawn="1">
            <p:custDataLst>
              <p:tags r:id="rId3"/>
            </p:custDataLst>
          </p:nvPr>
        </p:nvGrpSpPr>
        <p:grpSpPr>
          <a:xfrm flipH="1">
            <a:off x="0" y="0"/>
            <a:ext cx="1425575" cy="1130300"/>
            <a:chOff x="7778078" y="0"/>
            <a:chExt cx="4413923" cy="3499502"/>
          </a:xfrm>
        </p:grpSpPr>
        <p:sp>
          <p:nvSpPr>
            <p:cNvPr id="19" name="任意多边形: 形状 18"/>
            <p:cNvSpPr/>
            <p:nvPr>
              <p:custDataLst>
                <p:tags r:id="rId4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0" name="任意多边形: 形状 19"/>
            <p:cNvSpPr/>
            <p:nvPr>
              <p:custDataLst>
                <p:tags r:id="rId5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1" name="任意多边形: 形状 20"/>
            <p:cNvSpPr/>
            <p:nvPr>
              <p:custDataLst>
                <p:tags r:id="rId6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2" name="任意多边形: 形状 21"/>
            <p:cNvSpPr/>
            <p:nvPr>
              <p:custDataLst>
                <p:tags r:id="rId7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10766425" y="5727700"/>
            <a:ext cx="1425575" cy="1130300"/>
            <a:chOff x="7778078" y="0"/>
            <a:chExt cx="4413923" cy="3499502"/>
          </a:xfrm>
        </p:grpSpPr>
        <p:sp>
          <p:nvSpPr>
            <p:cNvPr id="15" name="任意多边形: 形状 14"/>
            <p:cNvSpPr/>
            <p:nvPr>
              <p:custDataLst>
                <p:tags r:id="rId9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6" name="任意多边形: 形状 15"/>
            <p:cNvSpPr/>
            <p:nvPr>
              <p:custDataLst>
                <p:tags r:id="rId10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7" name="任意多边形: 形状 16"/>
            <p:cNvSpPr/>
            <p:nvPr>
              <p:custDataLst>
                <p:tags r:id="rId11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8" name="任意多边形: 形状 17"/>
            <p:cNvSpPr/>
            <p:nvPr>
              <p:custDataLst>
                <p:tags r:id="rId12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4800" y="669600"/>
            <a:ext cx="10976400" cy="565200"/>
          </a:xfrm>
        </p:spPr>
        <p:txBody>
          <a:bodyPr lIns="100800" tIns="39600" rIns="75600" bIns="39600" anchor="ctr">
            <a:noAutofit/>
          </a:bodyPr>
          <a:lstStyle>
            <a:lvl1pPr algn="ctr">
              <a:defRPr sz="32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4"/>
            </p:custDataLst>
          </p:nvPr>
        </p:nvSpPr>
        <p:spPr>
          <a:xfrm>
            <a:off x="604837" y="1681200"/>
            <a:ext cx="10990800" cy="32112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5"/>
            </p:custDataLst>
          </p:nvPr>
        </p:nvSpPr>
        <p:spPr>
          <a:xfrm>
            <a:off x="594000" y="5180400"/>
            <a:ext cx="11001600" cy="1011600"/>
          </a:xfrm>
        </p:spPr>
        <p:txBody>
          <a:bodyPr lIns="100800" tIns="0" rIns="82800" bIns="0">
            <a:normAutofit/>
          </a:bodyPr>
          <a:lstStyle>
            <a:lvl1pPr marL="0" indent="0">
              <a:buNone/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0" y="5391785"/>
            <a:ext cx="12192000" cy="1466215"/>
          </a:xfrm>
          <a:prstGeom prst="rect">
            <a:avLst/>
          </a:prstGeom>
        </p:spPr>
      </p:pic>
      <p:sp>
        <p:nvSpPr>
          <p:cNvPr id="16" name="任意多边形: 形状 28"/>
          <p:cNvSpPr/>
          <p:nvPr userDrawn="1">
            <p:custDataLst>
              <p:tags r:id="rId5"/>
            </p:custDataLst>
          </p:nvPr>
        </p:nvSpPr>
        <p:spPr bwMode="auto">
          <a:xfrm rot="10800000" flipH="1">
            <a:off x="0" y="-17780"/>
            <a:ext cx="1730375" cy="278765"/>
          </a:xfrm>
          <a:custGeom>
            <a:avLst/>
            <a:gdLst>
              <a:gd name="connsiteX0" fmla="*/ 2856139 w 12204089"/>
              <a:gd name="connsiteY0" fmla="*/ 0 h 1582668"/>
              <a:gd name="connsiteX1" fmla="*/ 12204089 w 12204089"/>
              <a:gd name="connsiteY1" fmla="*/ 1521377 h 1582668"/>
              <a:gd name="connsiteX2" fmla="*/ 12204089 w 12204089"/>
              <a:gd name="connsiteY2" fmla="*/ 1582668 h 1582668"/>
              <a:gd name="connsiteX3" fmla="*/ 0 w 12204089"/>
              <a:gd name="connsiteY3" fmla="*/ 1582668 h 1582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04089" h="1582668">
                <a:moveTo>
                  <a:pt x="2856139" y="0"/>
                </a:moveTo>
                <a:lnTo>
                  <a:pt x="12204089" y="1521377"/>
                </a:lnTo>
                <a:lnTo>
                  <a:pt x="12204089" y="1582668"/>
                </a:lnTo>
                <a:lnTo>
                  <a:pt x="0" y="1582668"/>
                </a:lnTo>
                <a:close/>
              </a:path>
            </a:pathLst>
          </a:custGeom>
          <a:solidFill>
            <a:schemeClr val="accent1">
              <a:alpha val="71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lvl="0"/>
            <a:endParaRPr lang="zh-CN" altLang="en-US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579600" y="237600"/>
            <a:ext cx="11037600" cy="441964"/>
          </a:xfrm>
        </p:spPr>
        <p:txBody>
          <a:bodyPr lIns="100800" tIns="39600" rIns="75600" bIns="39600">
            <a:no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579600" y="1663200"/>
            <a:ext cx="5342400" cy="28944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242400" y="1663200"/>
            <a:ext cx="5367600" cy="2894400"/>
          </a:xfrm>
        </p:spPr>
        <p:txBody>
          <a:bodyPr lIns="100800" tIns="0" rIns="82800" bIns="0">
            <a:normAutofit/>
          </a:bodyPr>
          <a:lstStyle>
            <a:lvl1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9"/>
            </p:custDataLst>
          </p:nvPr>
        </p:nvSpPr>
        <p:spPr>
          <a:xfrm>
            <a:off x="572400" y="4816800"/>
            <a:ext cx="5342400" cy="781200"/>
          </a:xfrm>
        </p:spPr>
        <p:txBody>
          <a:bodyPr lIns="100800" tIns="0" rIns="82800" bIns="0">
            <a:normAutofit/>
          </a:bodyPr>
          <a:lstStyle>
            <a:lvl1pPr marL="0" indent="0">
              <a:buNone/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0"/>
            </p:custDataLst>
          </p:nvPr>
        </p:nvSpPr>
        <p:spPr>
          <a:xfrm>
            <a:off x="6253200" y="4813200"/>
            <a:ext cx="5367600" cy="781200"/>
          </a:xfrm>
        </p:spPr>
        <p:txBody>
          <a:bodyPr lIns="100800" tIns="0" rIns="82800" bIns="0">
            <a:normAutofit/>
          </a:bodyPr>
          <a:lstStyle>
            <a:lvl1pPr marL="0" indent="0">
              <a:buNone/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7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8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9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baseline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grpSp>
        <p:nvGrpSpPr>
          <p:cNvPr id="11" name="组合 10"/>
          <p:cNvGrpSpPr/>
          <p:nvPr userDrawn="1">
            <p:custDataLst>
              <p:tags r:id="rId3"/>
            </p:custDataLst>
          </p:nvPr>
        </p:nvGrpSpPr>
        <p:grpSpPr>
          <a:xfrm flipH="1">
            <a:off x="0" y="0"/>
            <a:ext cx="3893820" cy="3087370"/>
            <a:chOff x="7778078" y="0"/>
            <a:chExt cx="4413923" cy="3499502"/>
          </a:xfrm>
        </p:grpSpPr>
        <p:sp>
          <p:nvSpPr>
            <p:cNvPr id="12" name="任意多边形: 形状 11"/>
            <p:cNvSpPr/>
            <p:nvPr>
              <p:custDataLst>
                <p:tags r:id="rId4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3" name="任意多边形: 形状 12"/>
            <p:cNvSpPr/>
            <p:nvPr>
              <p:custDataLst>
                <p:tags r:id="rId5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4" name="任意多边形: 形状 13"/>
            <p:cNvSpPr/>
            <p:nvPr>
              <p:custDataLst>
                <p:tags r:id="rId6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15" name="任意多边形: 形状 14"/>
            <p:cNvSpPr/>
            <p:nvPr>
              <p:custDataLst>
                <p:tags r:id="rId7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grpSp>
        <p:nvGrpSpPr>
          <p:cNvPr id="21" name="组合 20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8298180" y="3780790"/>
            <a:ext cx="3893820" cy="3087370"/>
            <a:chOff x="7778078" y="0"/>
            <a:chExt cx="4413923" cy="3499502"/>
          </a:xfrm>
        </p:grpSpPr>
        <p:sp>
          <p:nvSpPr>
            <p:cNvPr id="22" name="任意多边形: 形状 21"/>
            <p:cNvSpPr/>
            <p:nvPr>
              <p:custDataLst>
                <p:tags r:id="rId9"/>
              </p:custDataLst>
            </p:nvPr>
          </p:nvSpPr>
          <p:spPr bwMode="auto">
            <a:xfrm>
              <a:off x="7778078" y="1"/>
              <a:ext cx="4413922" cy="3499501"/>
            </a:xfrm>
            <a:custGeom>
              <a:avLst/>
              <a:gdLst>
                <a:gd name="connsiteX0" fmla="*/ 0 w 4413922"/>
                <a:gd name="connsiteY0" fmla="*/ 0 h 3499501"/>
                <a:gd name="connsiteX1" fmla="*/ 4413922 w 4413922"/>
                <a:gd name="connsiteY1" fmla="*/ 0 h 3499501"/>
                <a:gd name="connsiteX2" fmla="*/ 4413922 w 4413922"/>
                <a:gd name="connsiteY2" fmla="*/ 3499501 h 3499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3922" h="3499501">
                  <a:moveTo>
                    <a:pt x="0" y="0"/>
                  </a:moveTo>
                  <a:lnTo>
                    <a:pt x="4413922" y="0"/>
                  </a:lnTo>
                  <a:lnTo>
                    <a:pt x="4413922" y="3499501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  <a:alpha val="34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3" name="任意多边形: 形状 22"/>
            <p:cNvSpPr/>
            <p:nvPr>
              <p:custDataLst>
                <p:tags r:id="rId10"/>
              </p:custDataLst>
            </p:nvPr>
          </p:nvSpPr>
          <p:spPr bwMode="auto">
            <a:xfrm>
              <a:off x="7821128" y="0"/>
              <a:ext cx="4370872" cy="2993432"/>
            </a:xfrm>
            <a:custGeom>
              <a:avLst/>
              <a:gdLst>
                <a:gd name="connsiteX0" fmla="*/ 0 w 4370872"/>
                <a:gd name="connsiteY0" fmla="*/ 0 h 2993432"/>
                <a:gd name="connsiteX1" fmla="*/ 4370872 w 4370872"/>
                <a:gd name="connsiteY1" fmla="*/ 0 h 2993432"/>
                <a:gd name="connsiteX2" fmla="*/ 4370872 w 4370872"/>
                <a:gd name="connsiteY2" fmla="*/ 2993432 h 2993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70872" h="2993432">
                  <a:moveTo>
                    <a:pt x="0" y="0"/>
                  </a:moveTo>
                  <a:lnTo>
                    <a:pt x="4370872" y="0"/>
                  </a:lnTo>
                  <a:lnTo>
                    <a:pt x="4370872" y="2993432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4" name="任意多边形: 形状 23"/>
            <p:cNvSpPr/>
            <p:nvPr>
              <p:custDataLst>
                <p:tags r:id="rId11"/>
              </p:custDataLst>
            </p:nvPr>
          </p:nvSpPr>
          <p:spPr bwMode="auto">
            <a:xfrm>
              <a:off x="7889890" y="1"/>
              <a:ext cx="4302111" cy="2419939"/>
            </a:xfrm>
            <a:custGeom>
              <a:avLst/>
              <a:gdLst>
                <a:gd name="connsiteX0" fmla="*/ 0 w 4302111"/>
                <a:gd name="connsiteY0" fmla="*/ 0 h 2419939"/>
                <a:gd name="connsiteX1" fmla="*/ 4302111 w 4302111"/>
                <a:gd name="connsiteY1" fmla="*/ 0 h 2419939"/>
                <a:gd name="connsiteX2" fmla="*/ 4302111 w 4302111"/>
                <a:gd name="connsiteY2" fmla="*/ 2419939 h 2419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302111" h="2419939">
                  <a:moveTo>
                    <a:pt x="0" y="0"/>
                  </a:moveTo>
                  <a:lnTo>
                    <a:pt x="4302111" y="0"/>
                  </a:lnTo>
                  <a:lnTo>
                    <a:pt x="4302111" y="241993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  <p:sp>
          <p:nvSpPr>
            <p:cNvPr id="25" name="任意多边形: 形状 24"/>
            <p:cNvSpPr/>
            <p:nvPr>
              <p:custDataLst>
                <p:tags r:id="rId12"/>
              </p:custDataLst>
            </p:nvPr>
          </p:nvSpPr>
          <p:spPr bwMode="auto">
            <a:xfrm>
              <a:off x="7985356" y="0"/>
              <a:ext cx="4206644" cy="1895952"/>
            </a:xfrm>
            <a:custGeom>
              <a:avLst/>
              <a:gdLst>
                <a:gd name="connsiteX0" fmla="*/ 0 w 4206644"/>
                <a:gd name="connsiteY0" fmla="*/ 0 h 1895952"/>
                <a:gd name="connsiteX1" fmla="*/ 4206644 w 4206644"/>
                <a:gd name="connsiteY1" fmla="*/ 0 h 1895952"/>
                <a:gd name="connsiteX2" fmla="*/ 4206644 w 4206644"/>
                <a:gd name="connsiteY2" fmla="*/ 1895952 h 18959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06644" h="1895952">
                  <a:moveTo>
                    <a:pt x="0" y="0"/>
                  </a:moveTo>
                  <a:lnTo>
                    <a:pt x="4206644" y="0"/>
                  </a:lnTo>
                  <a:lnTo>
                    <a:pt x="4206644" y="1895952"/>
                  </a:lnTo>
                  <a:close/>
                </a:path>
              </a:pathLst>
            </a:custGeom>
            <a:solidFill>
              <a:schemeClr val="accent1">
                <a:alpha val="71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baseline="0">
                <a:latin typeface="微软雅黑" panose="020B0503020204020204" pitchFamily="34" charset="-122"/>
              </a:endParaRPr>
            </a:p>
          </p:txBody>
        </p: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3"/>
            </p:custDataLst>
          </p:nvPr>
        </p:nvSpPr>
        <p:spPr>
          <a:xfrm>
            <a:off x="1522800" y="1339200"/>
            <a:ext cx="9144000" cy="2386800"/>
          </a:xfrm>
        </p:spPr>
        <p:txBody>
          <a:bodyPr lIns="100800" tIns="39600" rIns="75600" bIns="39600" anchor="b">
            <a:noAutofit/>
          </a:bodyPr>
          <a:lstStyle>
            <a:lvl1pPr algn="ctr">
              <a:defRPr sz="6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 userDrawn="1">
            <p:ph type="body" sz="quarter" idx="13"/>
            <p:custDataLst>
              <p:tags r:id="rId14"/>
            </p:custDataLst>
          </p:nvPr>
        </p:nvSpPr>
        <p:spPr>
          <a:xfrm>
            <a:off x="1522413" y="3862800"/>
            <a:ext cx="9144000" cy="1656000"/>
          </a:xfrm>
        </p:spPr>
        <p:txBody>
          <a:bodyPr lIns="100800" tIns="0" rIns="82800" bIns="0">
            <a:normAutofit/>
          </a:bodyPr>
          <a:lstStyle>
            <a:lvl1pPr marL="0" indent="0" algn="ctr">
              <a:buNone/>
              <a:defRPr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 userDrawn="1">
            <p:ph type="dt" sz="half" idx="14"/>
            <p:custDataLst>
              <p:tags r:id="rId1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 userDrawn="1">
            <p:ph type="ftr" sz="quarter" idx="15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 userDrawn="1">
            <p:ph type="sldNum" sz="quarter" idx="16"/>
            <p:custDataLst>
              <p:tags r:id="rId1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219595"/>
            <a:chOff x="138630" y="90845"/>
            <a:chExt cx="11914741" cy="219595"/>
          </a:xfrm>
        </p:grpSpPr>
        <p:grpSp>
          <p:nvGrpSpPr>
            <p:cNvPr id="11" name="组合 10"/>
            <p:cNvGrpSpPr/>
            <p:nvPr userDrawn="1"/>
          </p:nvGrpSpPr>
          <p:grpSpPr>
            <a:xfrm>
              <a:off x="138630" y="90845"/>
              <a:ext cx="347229" cy="219595"/>
              <a:chOff x="0" y="6872"/>
              <a:chExt cx="4474598" cy="3636534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/>
          </p:nvGrpSpPr>
          <p:grpSpPr>
            <a:xfrm>
              <a:off x="11662978" y="96173"/>
              <a:ext cx="390393" cy="208938"/>
              <a:chOff x="3504742" y="-2872787"/>
              <a:chExt cx="4571258" cy="2446533"/>
            </a:xfrm>
          </p:grpSpPr>
          <p:sp>
            <p:nvSpPr>
              <p:cNvPr id="13" name="任意多边形: 形状 1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任意多边形: 形状 1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219595"/>
            <a:chOff x="138630" y="90845"/>
            <a:chExt cx="11914741" cy="219595"/>
          </a:xfrm>
        </p:grpSpPr>
        <p:grpSp>
          <p:nvGrpSpPr>
            <p:cNvPr id="13" name="组合 12"/>
            <p:cNvGrpSpPr/>
            <p:nvPr userDrawn="1"/>
          </p:nvGrpSpPr>
          <p:grpSpPr>
            <a:xfrm>
              <a:off x="138630" y="90845"/>
              <a:ext cx="347229" cy="219595"/>
              <a:chOff x="0" y="6872"/>
              <a:chExt cx="4474598" cy="3636534"/>
            </a:xfrm>
          </p:grpSpPr>
          <p:sp>
            <p:nvSpPr>
              <p:cNvPr id="17" name="任意多边形: 形状 16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8" name="任意多边形: 形状 17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4" name="组合 13"/>
            <p:cNvGrpSpPr/>
            <p:nvPr userDrawn="1"/>
          </p:nvGrpSpPr>
          <p:grpSpPr>
            <a:xfrm>
              <a:off x="11662978" y="96173"/>
              <a:ext cx="390393" cy="208938"/>
              <a:chOff x="3504742" y="-2872787"/>
              <a:chExt cx="4571258" cy="2446533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8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9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0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1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0" y="11430"/>
            <a:ext cx="73152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/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9" name="组合 8"/>
          <p:cNvGrpSpPr/>
          <p:nvPr userDrawn="1">
            <p:custDataLst>
              <p:tags r:id="rId7"/>
            </p:custDataLst>
          </p:nvPr>
        </p:nvGrpSpPr>
        <p:grpSpPr>
          <a:xfrm>
            <a:off x="135412" y="6350094"/>
            <a:ext cx="534470" cy="316539"/>
            <a:chOff x="0" y="6872"/>
            <a:chExt cx="4474598" cy="3636534"/>
          </a:xfrm>
        </p:grpSpPr>
        <p:sp>
          <p:nvSpPr>
            <p:cNvPr id="10" name="任意多边形: 形状 9"/>
            <p:cNvSpPr/>
            <p:nvPr userDrawn="1">
              <p:custDataLst>
                <p:tags r:id="rId8"/>
              </p:custDataLst>
            </p:nvPr>
          </p:nvSpPr>
          <p:spPr>
            <a:xfrm>
              <a:off x="0" y="6872"/>
              <a:ext cx="3728443" cy="3636534"/>
            </a:xfrm>
            <a:custGeom>
              <a:avLst/>
              <a:gdLst>
                <a:gd name="connsiteX0" fmla="*/ 0 w 3728443"/>
                <a:gd name="connsiteY0" fmla="*/ 0 h 3636534"/>
                <a:gd name="connsiteX1" fmla="*/ 3728443 w 3728443"/>
                <a:gd name="connsiteY1" fmla="*/ 0 h 3636534"/>
                <a:gd name="connsiteX2" fmla="*/ 3728443 w 3728443"/>
                <a:gd name="connsiteY2" fmla="*/ 67229 h 3636534"/>
                <a:gd name="connsiteX3" fmla="*/ 159138 w 3728443"/>
                <a:gd name="connsiteY3" fmla="*/ 3636534 h 3636534"/>
                <a:gd name="connsiteX4" fmla="*/ 159138 w 3728443"/>
                <a:gd name="connsiteY4" fmla="*/ 3621697 h 3636534"/>
                <a:gd name="connsiteX5" fmla="*/ 0 w 3728443"/>
                <a:gd name="connsiteY5" fmla="*/ 3621697 h 3636534"/>
                <a:gd name="connsiteX6" fmla="*/ 0 w 3728443"/>
                <a:gd name="connsiteY6" fmla="*/ 0 h 363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8443" h="3636534">
                  <a:moveTo>
                    <a:pt x="0" y="0"/>
                  </a:moveTo>
                  <a:lnTo>
                    <a:pt x="3728443" y="0"/>
                  </a:lnTo>
                  <a:lnTo>
                    <a:pt x="3728443" y="67229"/>
                  </a:lnTo>
                  <a:lnTo>
                    <a:pt x="159138" y="3636534"/>
                  </a:lnTo>
                  <a:lnTo>
                    <a:pt x="159138" y="3621697"/>
                  </a:lnTo>
                  <a:lnTo>
                    <a:pt x="0" y="3621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 userDrawn="1">
              <p:custDataLst>
                <p:tags r:id="rId9"/>
              </p:custDataLst>
            </p:nvPr>
          </p:nvSpPr>
          <p:spPr>
            <a:xfrm>
              <a:off x="1658" y="258332"/>
              <a:ext cx="4472940" cy="1150790"/>
            </a:xfrm>
            <a:custGeom>
              <a:avLst/>
              <a:gdLst>
                <a:gd name="connsiteX0" fmla="*/ 0 w 4472940"/>
                <a:gd name="connsiteY0" fmla="*/ 0 h 1150790"/>
                <a:gd name="connsiteX1" fmla="*/ 4472940 w 4472940"/>
                <a:gd name="connsiteY1" fmla="*/ 0 h 1150790"/>
                <a:gd name="connsiteX2" fmla="*/ 3361035 w 4472940"/>
                <a:gd name="connsiteY2" fmla="*/ 1150790 h 1150790"/>
                <a:gd name="connsiteX3" fmla="*/ 0 w 4472940"/>
                <a:gd name="connsiteY3" fmla="*/ 1150790 h 1150790"/>
                <a:gd name="connsiteX4" fmla="*/ 0 w 4472940"/>
                <a:gd name="connsiteY4" fmla="*/ 0 h 1150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72940" h="1150790">
                  <a:moveTo>
                    <a:pt x="0" y="0"/>
                  </a:moveTo>
                  <a:lnTo>
                    <a:pt x="4472940" y="0"/>
                  </a:lnTo>
                  <a:lnTo>
                    <a:pt x="3361035" y="1150790"/>
                  </a:lnTo>
                  <a:lnTo>
                    <a:pt x="0" y="115079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10"/>
            </p:custDataLst>
          </p:nvPr>
        </p:nvGrpSpPr>
        <p:grpSpPr>
          <a:xfrm>
            <a:off x="8419782" y="2447471"/>
            <a:ext cx="3314584" cy="1963057"/>
            <a:chOff x="0" y="6872"/>
            <a:chExt cx="4474598" cy="3636534"/>
          </a:xfrm>
        </p:grpSpPr>
        <p:sp>
          <p:nvSpPr>
            <p:cNvPr id="13" name="任意多边形: 形状 12"/>
            <p:cNvSpPr/>
            <p:nvPr userDrawn="1">
              <p:custDataLst>
                <p:tags r:id="rId11"/>
              </p:custDataLst>
            </p:nvPr>
          </p:nvSpPr>
          <p:spPr>
            <a:xfrm>
              <a:off x="0" y="6872"/>
              <a:ext cx="3728443" cy="3636534"/>
            </a:xfrm>
            <a:custGeom>
              <a:avLst/>
              <a:gdLst>
                <a:gd name="connsiteX0" fmla="*/ 0 w 3728443"/>
                <a:gd name="connsiteY0" fmla="*/ 0 h 3636534"/>
                <a:gd name="connsiteX1" fmla="*/ 3728443 w 3728443"/>
                <a:gd name="connsiteY1" fmla="*/ 0 h 3636534"/>
                <a:gd name="connsiteX2" fmla="*/ 3728443 w 3728443"/>
                <a:gd name="connsiteY2" fmla="*/ 67229 h 3636534"/>
                <a:gd name="connsiteX3" fmla="*/ 159138 w 3728443"/>
                <a:gd name="connsiteY3" fmla="*/ 3636534 h 3636534"/>
                <a:gd name="connsiteX4" fmla="*/ 159138 w 3728443"/>
                <a:gd name="connsiteY4" fmla="*/ 3621697 h 3636534"/>
                <a:gd name="connsiteX5" fmla="*/ 0 w 3728443"/>
                <a:gd name="connsiteY5" fmla="*/ 3621697 h 3636534"/>
                <a:gd name="connsiteX6" fmla="*/ 0 w 3728443"/>
                <a:gd name="connsiteY6" fmla="*/ 0 h 3636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728443" h="3636534">
                  <a:moveTo>
                    <a:pt x="0" y="0"/>
                  </a:moveTo>
                  <a:lnTo>
                    <a:pt x="3728443" y="0"/>
                  </a:lnTo>
                  <a:lnTo>
                    <a:pt x="3728443" y="67229"/>
                  </a:lnTo>
                  <a:lnTo>
                    <a:pt x="159138" y="3636534"/>
                  </a:lnTo>
                  <a:lnTo>
                    <a:pt x="159138" y="3621697"/>
                  </a:lnTo>
                  <a:lnTo>
                    <a:pt x="0" y="362169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  <p:sp>
          <p:nvSpPr>
            <p:cNvPr id="14" name="任意多边形: 形状 13"/>
            <p:cNvSpPr/>
            <p:nvPr userDrawn="1">
              <p:custDataLst>
                <p:tags r:id="rId12"/>
              </p:custDataLst>
            </p:nvPr>
          </p:nvSpPr>
          <p:spPr>
            <a:xfrm>
              <a:off x="1658" y="258332"/>
              <a:ext cx="4472940" cy="1150790"/>
            </a:xfrm>
            <a:custGeom>
              <a:avLst/>
              <a:gdLst>
                <a:gd name="connsiteX0" fmla="*/ 0 w 4472940"/>
                <a:gd name="connsiteY0" fmla="*/ 0 h 1150790"/>
                <a:gd name="connsiteX1" fmla="*/ 4472940 w 4472940"/>
                <a:gd name="connsiteY1" fmla="*/ 0 h 1150790"/>
                <a:gd name="connsiteX2" fmla="*/ 3361035 w 4472940"/>
                <a:gd name="connsiteY2" fmla="*/ 1150790 h 1150790"/>
                <a:gd name="connsiteX3" fmla="*/ 0 w 4472940"/>
                <a:gd name="connsiteY3" fmla="*/ 1150790 h 1150790"/>
                <a:gd name="connsiteX4" fmla="*/ 0 w 4472940"/>
                <a:gd name="connsiteY4" fmla="*/ 0 h 11507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472940" h="1150790">
                  <a:moveTo>
                    <a:pt x="0" y="0"/>
                  </a:moveTo>
                  <a:lnTo>
                    <a:pt x="4472940" y="0"/>
                  </a:lnTo>
                  <a:lnTo>
                    <a:pt x="3361035" y="1150790"/>
                  </a:lnTo>
                  <a:lnTo>
                    <a:pt x="0" y="1150790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219595"/>
            <a:chOff x="138630" y="90845"/>
            <a:chExt cx="11914741" cy="219595"/>
          </a:xfrm>
        </p:grpSpPr>
        <p:grpSp>
          <p:nvGrpSpPr>
            <p:cNvPr id="11" name="组合 10"/>
            <p:cNvGrpSpPr/>
            <p:nvPr userDrawn="1"/>
          </p:nvGrpSpPr>
          <p:grpSpPr>
            <a:xfrm>
              <a:off x="138630" y="90845"/>
              <a:ext cx="347229" cy="219595"/>
              <a:chOff x="0" y="6872"/>
              <a:chExt cx="4474598" cy="3636534"/>
            </a:xfrm>
          </p:grpSpPr>
          <p:sp>
            <p:nvSpPr>
              <p:cNvPr id="15" name="任意多边形: 形状 14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6" name="任意多边形: 形状 15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2" name="组合 11"/>
            <p:cNvGrpSpPr/>
            <p:nvPr userDrawn="1"/>
          </p:nvGrpSpPr>
          <p:grpSpPr>
            <a:xfrm>
              <a:off x="11662978" y="96173"/>
              <a:ext cx="390393" cy="208938"/>
              <a:chOff x="3504742" y="-2872787"/>
              <a:chExt cx="4571258" cy="2446533"/>
            </a:xfrm>
          </p:grpSpPr>
          <p:sp>
            <p:nvSpPr>
              <p:cNvPr id="13" name="任意多边形: 形状 12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4" name="任意多边形: 形状 13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8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9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组合 15"/>
          <p:cNvGrpSpPr/>
          <p:nvPr userDrawn="1">
            <p:custDataLst>
              <p:tags r:id="rId2"/>
            </p:custDataLst>
          </p:nvPr>
        </p:nvGrpSpPr>
        <p:grpSpPr>
          <a:xfrm>
            <a:off x="138630" y="90845"/>
            <a:ext cx="11914741" cy="417154"/>
            <a:chOff x="138630" y="90845"/>
            <a:chExt cx="11914741" cy="417154"/>
          </a:xfrm>
        </p:grpSpPr>
        <p:grpSp>
          <p:nvGrpSpPr>
            <p:cNvPr id="10" name="组合 9"/>
            <p:cNvGrpSpPr/>
            <p:nvPr userDrawn="1"/>
          </p:nvGrpSpPr>
          <p:grpSpPr>
            <a:xfrm>
              <a:off x="138630" y="90845"/>
              <a:ext cx="661470" cy="391755"/>
              <a:chOff x="0" y="6872"/>
              <a:chExt cx="4474598" cy="3636534"/>
            </a:xfrm>
          </p:grpSpPr>
          <p:sp>
            <p:nvSpPr>
              <p:cNvPr id="14" name="任意多边形: 形状 13"/>
              <p:cNvSpPr/>
              <p:nvPr userDrawn="1">
                <p:custDataLst>
                  <p:tags r:id="rId3"/>
                </p:custDataLst>
              </p:nvPr>
            </p:nvSpPr>
            <p:spPr>
              <a:xfrm>
                <a:off x="0" y="6872"/>
                <a:ext cx="3728443" cy="3636534"/>
              </a:xfrm>
              <a:custGeom>
                <a:avLst/>
                <a:gdLst>
                  <a:gd name="connsiteX0" fmla="*/ 0 w 3728443"/>
                  <a:gd name="connsiteY0" fmla="*/ 0 h 3636534"/>
                  <a:gd name="connsiteX1" fmla="*/ 3728443 w 3728443"/>
                  <a:gd name="connsiteY1" fmla="*/ 0 h 3636534"/>
                  <a:gd name="connsiteX2" fmla="*/ 3728443 w 3728443"/>
                  <a:gd name="connsiteY2" fmla="*/ 67229 h 3636534"/>
                  <a:gd name="connsiteX3" fmla="*/ 159138 w 3728443"/>
                  <a:gd name="connsiteY3" fmla="*/ 3636534 h 3636534"/>
                  <a:gd name="connsiteX4" fmla="*/ 159138 w 3728443"/>
                  <a:gd name="connsiteY4" fmla="*/ 3621697 h 3636534"/>
                  <a:gd name="connsiteX5" fmla="*/ 0 w 3728443"/>
                  <a:gd name="connsiteY5" fmla="*/ 3621697 h 3636534"/>
                  <a:gd name="connsiteX6" fmla="*/ 0 w 3728443"/>
                  <a:gd name="connsiteY6" fmla="*/ 0 h 36365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728443" h="3636534">
                    <a:moveTo>
                      <a:pt x="0" y="0"/>
                    </a:moveTo>
                    <a:lnTo>
                      <a:pt x="3728443" y="0"/>
                    </a:lnTo>
                    <a:lnTo>
                      <a:pt x="3728443" y="67229"/>
                    </a:lnTo>
                    <a:lnTo>
                      <a:pt x="159138" y="3636534"/>
                    </a:lnTo>
                    <a:lnTo>
                      <a:pt x="159138" y="3621697"/>
                    </a:lnTo>
                    <a:lnTo>
                      <a:pt x="0" y="362169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5" name="任意多边形: 形状 14"/>
              <p:cNvSpPr/>
              <p:nvPr userDrawn="1">
                <p:custDataLst>
                  <p:tags r:id="rId4"/>
                </p:custDataLst>
              </p:nvPr>
            </p:nvSpPr>
            <p:spPr>
              <a:xfrm>
                <a:off x="1658" y="258332"/>
                <a:ext cx="4472940" cy="1150790"/>
              </a:xfrm>
              <a:custGeom>
                <a:avLst/>
                <a:gdLst>
                  <a:gd name="connsiteX0" fmla="*/ 0 w 4472940"/>
                  <a:gd name="connsiteY0" fmla="*/ 0 h 1150790"/>
                  <a:gd name="connsiteX1" fmla="*/ 4472940 w 4472940"/>
                  <a:gd name="connsiteY1" fmla="*/ 0 h 1150790"/>
                  <a:gd name="connsiteX2" fmla="*/ 3361035 w 4472940"/>
                  <a:gd name="connsiteY2" fmla="*/ 1150790 h 1150790"/>
                  <a:gd name="connsiteX3" fmla="*/ 0 w 4472940"/>
                  <a:gd name="connsiteY3" fmla="*/ 1150790 h 1150790"/>
                  <a:gd name="connsiteX4" fmla="*/ 0 w 447294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72940" h="1150790">
                    <a:moveTo>
                      <a:pt x="0" y="0"/>
                    </a:moveTo>
                    <a:lnTo>
                      <a:pt x="4472940" y="0"/>
                    </a:lnTo>
                    <a:lnTo>
                      <a:pt x="3361035" y="1150790"/>
                    </a:lnTo>
                    <a:lnTo>
                      <a:pt x="0" y="1150790"/>
                    </a:lnTo>
                    <a:lnTo>
                      <a:pt x="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1" name="组合 10"/>
            <p:cNvGrpSpPr/>
            <p:nvPr userDrawn="1"/>
          </p:nvGrpSpPr>
          <p:grpSpPr>
            <a:xfrm>
              <a:off x="11417300" y="96172"/>
              <a:ext cx="636071" cy="411827"/>
              <a:chOff x="3504742" y="-2872787"/>
              <a:chExt cx="4571258" cy="2446533"/>
            </a:xfrm>
          </p:grpSpPr>
          <p:sp>
            <p:nvSpPr>
              <p:cNvPr id="12" name="任意多边形: 形状 11"/>
              <p:cNvSpPr/>
              <p:nvPr userDrawn="1">
                <p:custDataLst>
                  <p:tags r:id="rId5"/>
                </p:custDataLst>
              </p:nvPr>
            </p:nvSpPr>
            <p:spPr>
              <a:xfrm>
                <a:off x="3504742" y="-1577044"/>
                <a:ext cx="3606800" cy="1150790"/>
              </a:xfrm>
              <a:custGeom>
                <a:avLst/>
                <a:gdLst>
                  <a:gd name="connsiteX0" fmla="*/ 1111905 w 3606800"/>
                  <a:gd name="connsiteY0" fmla="*/ 0 h 1150790"/>
                  <a:gd name="connsiteX1" fmla="*/ 3606800 w 3606800"/>
                  <a:gd name="connsiteY1" fmla="*/ 0 h 1150790"/>
                  <a:gd name="connsiteX2" fmla="*/ 3606800 w 3606800"/>
                  <a:gd name="connsiteY2" fmla="*/ 1150790 h 1150790"/>
                  <a:gd name="connsiteX3" fmla="*/ 0 w 3606800"/>
                  <a:gd name="connsiteY3" fmla="*/ 1150790 h 1150790"/>
                  <a:gd name="connsiteX4" fmla="*/ 1111905 w 3606800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06800" h="1150790">
                    <a:moveTo>
                      <a:pt x="1111905" y="0"/>
                    </a:moveTo>
                    <a:lnTo>
                      <a:pt x="3606800" y="0"/>
                    </a:lnTo>
                    <a:lnTo>
                      <a:pt x="3606800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3" name="任意多边形: 形状 12"/>
              <p:cNvSpPr/>
              <p:nvPr userDrawn="1">
                <p:custDataLst>
                  <p:tags r:id="rId6"/>
                </p:custDataLst>
              </p:nvPr>
            </p:nvSpPr>
            <p:spPr>
              <a:xfrm>
                <a:off x="4676458" y="-2872787"/>
                <a:ext cx="3399542" cy="1150790"/>
              </a:xfrm>
              <a:custGeom>
                <a:avLst/>
                <a:gdLst>
                  <a:gd name="connsiteX0" fmla="*/ 1111905 w 3399542"/>
                  <a:gd name="connsiteY0" fmla="*/ 0 h 1150790"/>
                  <a:gd name="connsiteX1" fmla="*/ 3399542 w 3399542"/>
                  <a:gd name="connsiteY1" fmla="*/ 0 h 1150790"/>
                  <a:gd name="connsiteX2" fmla="*/ 3399542 w 3399542"/>
                  <a:gd name="connsiteY2" fmla="*/ 1150790 h 1150790"/>
                  <a:gd name="connsiteX3" fmla="*/ 0 w 3399542"/>
                  <a:gd name="connsiteY3" fmla="*/ 1150790 h 1150790"/>
                  <a:gd name="connsiteX4" fmla="*/ 1111905 w 3399542"/>
                  <a:gd name="connsiteY4" fmla="*/ 0 h 1150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99542" h="1150790">
                    <a:moveTo>
                      <a:pt x="1111905" y="0"/>
                    </a:moveTo>
                    <a:lnTo>
                      <a:pt x="3399542" y="0"/>
                    </a:lnTo>
                    <a:lnTo>
                      <a:pt x="3399542" y="1150790"/>
                    </a:lnTo>
                    <a:lnTo>
                      <a:pt x="0" y="1150790"/>
                    </a:lnTo>
                    <a:lnTo>
                      <a:pt x="111190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7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8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200.xml"/><Relationship Id="rId23" Type="http://schemas.openxmlformats.org/officeDocument/2006/relationships/tags" Target="../tags/tag199.xml"/><Relationship Id="rId22" Type="http://schemas.openxmlformats.org/officeDocument/2006/relationships/tags" Target="../tags/tag198.xml"/><Relationship Id="rId21" Type="http://schemas.openxmlformats.org/officeDocument/2006/relationships/tags" Target="../tags/tag197.xml"/><Relationship Id="rId20" Type="http://schemas.openxmlformats.org/officeDocument/2006/relationships/tags" Target="../tags/tag196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95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1.xml"/><Relationship Id="rId25" Type="http://schemas.openxmlformats.org/officeDocument/2006/relationships/theme" Target="../theme/theme2.xml"/><Relationship Id="rId24" Type="http://schemas.openxmlformats.org/officeDocument/2006/relationships/tags" Target="../tags/tag428.xml"/><Relationship Id="rId23" Type="http://schemas.openxmlformats.org/officeDocument/2006/relationships/tags" Target="../tags/tag427.xml"/><Relationship Id="rId22" Type="http://schemas.openxmlformats.org/officeDocument/2006/relationships/tags" Target="../tags/tag426.xml"/><Relationship Id="rId21" Type="http://schemas.openxmlformats.org/officeDocument/2006/relationships/tags" Target="../tags/tag425.xml"/><Relationship Id="rId20" Type="http://schemas.openxmlformats.org/officeDocument/2006/relationships/tags" Target="../tags/tag424.xml"/><Relationship Id="rId2" Type="http://schemas.openxmlformats.org/officeDocument/2006/relationships/slideLayout" Target="../slideLayouts/slideLayout20.xml"/><Relationship Id="rId19" Type="http://schemas.openxmlformats.org/officeDocument/2006/relationships/tags" Target="../tags/tag423.xml"/><Relationship Id="rId18" Type="http://schemas.openxmlformats.org/officeDocument/2006/relationships/slideLayout" Target="../slideLayouts/slideLayout36.xml"/><Relationship Id="rId17" Type="http://schemas.openxmlformats.org/officeDocument/2006/relationships/slideLayout" Target="../slideLayouts/slideLayout35.xml"/><Relationship Id="rId16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33.xml"/><Relationship Id="rId14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0800" tIns="39600" rIns="75600" bIns="396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0800" tIns="0" rIns="8280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baseline="0">
                <a:solidFill>
                  <a:schemeClr val="tx1">
                    <a:tint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  <p:sldLayoutId id="2147483680" r:id="rId13"/>
    <p:sldLayoutId id="2147483681" r:id="rId14"/>
    <p:sldLayoutId id="2147483682" r:id="rId15"/>
    <p:sldLayoutId id="2147483683" r:id="rId16"/>
    <p:sldLayoutId id="2147483684" r:id="rId17"/>
    <p:sldLayoutId id="2147483685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1025352" cy="458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职业技能等级认定个人申报表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(2023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年版</a:t>
            </a:r>
            <a:r>
              <a:rPr lang="zh-CN" altLang="en-US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r>
              <a:rPr lang="zh-CN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学历型</a:t>
            </a:r>
            <a:endParaRPr lang="zh-CN" alt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6123" y="458908"/>
            <a:ext cx="5318235" cy="638455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0481" y="728415"/>
            <a:ext cx="5591175" cy="611505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1731981" y="3582296"/>
            <a:ext cx="753035" cy="968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37128" y="3499900"/>
            <a:ext cx="5809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000" dirty="0" smtClean="0">
                <a:solidFill>
                  <a:srgbClr val="FF0000"/>
                </a:solidFill>
                <a:latin typeface="仿宋" panose="02010609060101010101" charset="-122"/>
                <a:ea typeface="仿宋" panose="02010609060101010101" charset="-122"/>
              </a:rPr>
              <a:t>无</a:t>
            </a:r>
            <a:endParaRPr lang="zh-CN" altLang="en-US" sz="1000" dirty="0">
              <a:solidFill>
                <a:srgbClr val="FF0000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10253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职业技能等级认定个人申报表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(2023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年版</a:t>
            </a:r>
            <a:r>
              <a:rPr lang="zh-CN" altLang="en-US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r>
              <a:rPr lang="zh-CN" altLang="en-US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培训</a:t>
            </a:r>
            <a:r>
              <a:rPr lang="zh-CN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型</a:t>
            </a:r>
            <a:endParaRPr lang="zh-CN" alt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9425" y="507831"/>
            <a:ext cx="5000133" cy="645890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1255" y="0"/>
            <a:ext cx="5714097" cy="6898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1025352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职业技能等级认定个人申报表</a:t>
            </a:r>
            <a:r>
              <a:rPr lang="en-US" altLang="zh-CN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(2023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年版</a:t>
            </a:r>
            <a:r>
              <a:rPr lang="zh-CN" altLang="en-US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）</a:t>
            </a:r>
            <a:r>
              <a:rPr lang="zh-CN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工龄型</a:t>
            </a:r>
            <a:endParaRPr lang="zh-CN" alt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430607"/>
            <a:ext cx="5066172" cy="6427393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583" y="168019"/>
            <a:ext cx="5687769" cy="66899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SLIDE_BACKGROUND_TYPE" val="bottomTop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SLIDE_BACKGROUND_TYPE" val="navigation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</p:tagLst>
</file>

<file path=ppt/tags/tag1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9"/>
</p:tagLst>
</file>

<file path=ppt/tags/tag1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319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TEMPLATE_THUMBS_INDEX" val="1、4、7、9、12、16、17、21、24、25、26、27、28、31、36、40、43"/>
  <p:tag name="KSO_WM_TEMPLATE_SUBCATEGORY" val="0"/>
  <p:tag name="KSO_WM_TEMPLATE_MASTER_TYPE" val="1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319"/>
</p:tagLst>
</file>

<file path=ppt/tags/tag2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1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  <p:tag name="KSO_WM_UNIT_SUBTYPE" val="h"/>
  <p:tag name="KSO_WM_SLIDE_BACKGROUND_TYPE" val="frame"/>
  <p:tag name="KSO_WM_SLIDE_BK_DARK_LIGHT" val="1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3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frame"/>
</p:tagLst>
</file>

<file path=ppt/tags/tag3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frame"/>
</p:tagLst>
</file>

<file path=ppt/tags/tag3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3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3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leftRight"/>
</p:tagLst>
</file>

<file path=ppt/tags/tag3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leftRight"/>
</p:tagLst>
</file>

<file path=ppt/tags/tag3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3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topBottom"/>
  <p:tag name="KSO_WM_SLIDE_BK_DARK_LIGHT" val="2"/>
</p:tagLst>
</file>

<file path=ppt/tags/tag3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topBottom"/>
</p:tagLst>
</file>

<file path=ppt/tags/tag3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topBottom"/>
</p:tagLst>
</file>

<file path=ppt/tags/tag3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3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bottomTop"/>
</p:tagLst>
</file>

<file path=ppt/tags/tag3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bottomTop"/>
</p:tagLst>
</file>

<file path=ppt/tags/tag3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3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3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3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y"/>
  <p:tag name="KSO_WM_UNIT_INDEX" val="1"/>
  <p:tag name="KSO_WM_UNIT_ID" val="_1*y*1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4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4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belt"/>
</p:tagLst>
</file>

<file path=ppt/tags/tag4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SLIDE_BACKGROUND_TYPE" val="belt"/>
</p:tagLst>
</file>

<file path=ppt/tags/tag4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4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79"/>
</p:tagLst>
</file>

<file path=ppt/tags/tag4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6579"/>
</p:tagLst>
</file>

<file path=ppt/tags/tag4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28.xml><?xml version="1.0" encoding="utf-8"?>
<p:tagLst xmlns:p="http://schemas.openxmlformats.org/presentationml/2006/main">
  <p:tag name="KSO_WM_TEMPLATE_CATEGORY" val="custom"/>
  <p:tag name="KSO_WM_TEMPLATE_INDEX" val="20186579"/>
  <p:tag name="KSO_WM_TAG_VERSION" val="1.0"/>
  <p:tag name="KSO_WM_TEMPLATE_THUMBS_INDEX" val="1、5、6、7、8、10、13、14、16、17、18、19"/>
  <p:tag name="KSO_WM_BEAUTIFY_FLAG" val="#wm#"/>
  <p:tag name="KSO_WM_TEMPLATE_TOPIC_ID" val="2869567"/>
  <p:tag name="KSO_WM_TEMPLATE_OUTLINE_ID" val="6"/>
  <p:tag name="KSO_WM_TEMPLATE_SCENE_ID" val="1"/>
  <p:tag name="KSO_WM_TEMPLATE_JOB_ID" val="6"/>
  <p:tag name="KSO_WM_TEMPLATE_TOPIC_DEFAULT" val="0"/>
  <p:tag name="KSO_WM_TEMPLATE_SUBCATEGORY" val="0"/>
  <p:tag name="KSO_WM_TEMPLATE_MASTER_TYPE" val="1"/>
  <p:tag name="KSO_WM_TEMPLATE_COLOR_TYPE" val="1"/>
  <p:tag name="KSO_WM_TEMPLATE_MASTER_THUMB_INDEX" val="18"/>
  <p:tag name="KSO_WM_UNIT_SHOW_EDIT_AREA_INDICATION" val="0"/>
</p:tagLst>
</file>

<file path=ppt/tags/tag429.xml><?xml version="1.0" encoding="utf-8"?>
<p:tagLst xmlns:p="http://schemas.openxmlformats.org/presentationml/2006/main">
  <p:tag name="KSO_WPP_MARK_KEY" val="f68ce9d4-0fee-4b8c-b36a-47e8767ae263"/>
  <p:tag name="COMMONDATA" val="eyJoZGlkIjoiOGUyNTk2ZWIzMThlODA5MjNiZTUxZGU4ZjQ4YzJjN2UifQ==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2_Office 主题​​">
  <a:themeElements>
    <a:clrScheme name="">
      <a:dk1>
        <a:srgbClr val="000000"/>
      </a:dk1>
      <a:lt1>
        <a:srgbClr val="FFFFFF"/>
      </a:lt1>
      <a:dk2>
        <a:srgbClr val="E8EEF2"/>
      </a:dk2>
      <a:lt2>
        <a:srgbClr val="F9FAFB"/>
      </a:lt2>
      <a:accent1>
        <a:srgbClr val="2B4663"/>
      </a:accent1>
      <a:accent2>
        <a:srgbClr val="5C7885"/>
      </a:accent2>
      <a:accent3>
        <a:srgbClr val="94ACBC"/>
      </a:accent3>
      <a:accent4>
        <a:srgbClr val="B9CAE1"/>
      </a:accent4>
      <a:accent5>
        <a:srgbClr val="97ABBD"/>
      </a:accent5>
      <a:accent6>
        <a:srgbClr val="3B606F"/>
      </a:accent6>
      <a:hlink>
        <a:srgbClr val="5FCBFB"/>
      </a:hlink>
      <a:folHlink>
        <a:srgbClr val="B759BC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自定义 4">
      <a:dk1>
        <a:srgbClr val="000000"/>
      </a:dk1>
      <a:lt1>
        <a:srgbClr val="FFFFFF"/>
      </a:lt1>
      <a:dk2>
        <a:srgbClr val="DBE6F1"/>
      </a:dk2>
      <a:lt2>
        <a:srgbClr val="FFFFFF"/>
      </a:lt2>
      <a:accent1>
        <a:srgbClr val="4373A3"/>
      </a:accent1>
      <a:accent2>
        <a:srgbClr val="4B9DA4"/>
      </a:accent2>
      <a:accent3>
        <a:srgbClr val="4BA786"/>
      </a:accent3>
      <a:accent4>
        <a:srgbClr val="4CA560"/>
      </a:accent4>
      <a:accent5>
        <a:srgbClr val="53A646"/>
      </a:accent5>
      <a:accent6>
        <a:srgbClr val="75A445"/>
      </a:accent6>
      <a:hlink>
        <a:srgbClr val="658BD5"/>
      </a:hlink>
      <a:folHlink>
        <a:srgbClr val="9F69A3"/>
      </a:folHlink>
    </a:clrScheme>
    <a:fontScheme name="渐变、商务风、小清新、">
      <a:majorFont>
        <a:latin typeface="Arial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WPS 演示</Application>
  <PresentationFormat>宽屏</PresentationFormat>
  <Paragraphs>8</Paragraphs>
  <Slides>3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汉仪旗黑-85S</vt:lpstr>
      <vt:lpstr>黑体</vt:lpstr>
      <vt:lpstr>等线</vt:lpstr>
      <vt:lpstr>仿宋小标宋</vt:lpstr>
      <vt:lpstr>仿宋</vt:lpstr>
      <vt:lpstr>Segoe UI</vt:lpstr>
      <vt:lpstr>Wingdings</vt:lpstr>
      <vt:lpstr>Arial Unicode MS</vt:lpstr>
      <vt:lpstr>Calibri</vt:lpstr>
      <vt:lpstr>Times New Roman</vt:lpstr>
      <vt:lpstr>Calibri Light</vt:lpstr>
      <vt:lpstr>2_Office 主题​​</vt:lpstr>
      <vt:lpstr>3_Office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第三方职业等级认定考试</dc:title>
  <dc:creator>me426</dc:creator>
  <cp:lastModifiedBy>h</cp:lastModifiedBy>
  <cp:revision>73</cp:revision>
  <dcterms:created xsi:type="dcterms:W3CDTF">2022-01-05T02:30:00Z</dcterms:created>
  <dcterms:modified xsi:type="dcterms:W3CDTF">2023-05-11T07:24:26Z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3D0441B83B904F6DA154110D8171494F</vt:lpwstr>
  </property>
  <property fmtid="{D5CDD505-2E9C-101B-9397-08002B2CF9AE}" pid="3" name="KSOProductBuildVer">
    <vt:lpwstr>2052-11.8.2.10393</vt:lpwstr>
  </property>
</Properties>
</file>