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9"/>
  </p:notesMasterIdLst>
  <p:sldIdLst>
    <p:sldId id="366" r:id="rId4"/>
    <p:sldId id="360" r:id="rId5"/>
    <p:sldId id="356" r:id="rId6"/>
    <p:sldId id="353" r:id="rId7"/>
    <p:sldId id="358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74"/>
        <p:guide pos="38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33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4.png"/><Relationship Id="rId3" Type="http://schemas.openxmlformats.org/officeDocument/2006/relationships/tags" Target="../tags/tag430.xml"/><Relationship Id="rId2" Type="http://schemas.openxmlformats.org/officeDocument/2006/relationships/image" Target="../media/image3.png"/><Relationship Id="rId1" Type="http://schemas.openxmlformats.org/officeDocument/2006/relationships/tags" Target="../tags/tag4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5.png"/><Relationship Id="rId3" Type="http://schemas.openxmlformats.org/officeDocument/2006/relationships/tags" Target="../tags/tag432.xml"/><Relationship Id="rId2" Type="http://schemas.openxmlformats.org/officeDocument/2006/relationships/image" Target="../media/image3.png"/><Relationship Id="rId1" Type="http://schemas.openxmlformats.org/officeDocument/2006/relationships/tags" Target="../tags/tag4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  <p:pic>
        <p:nvPicPr>
          <p:cNvPr id="100" name="图片 99"/>
          <p:cNvPicPr/>
          <p:nvPr/>
        </p:nvPicPr>
        <p:blipFill>
          <a:blip r:embed="rId1"/>
          <a:srcRect t="59102"/>
          <a:stretch>
            <a:fillRect/>
          </a:stretch>
        </p:blipFill>
        <p:spPr>
          <a:xfrm>
            <a:off x="1215390" y="1027430"/>
            <a:ext cx="9760585" cy="5321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22415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各类型报考所需资料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303973" y="777240"/>
          <a:ext cx="9584055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65208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/>
                        <a:t>无类型报考</a:t>
                      </a:r>
                      <a:endParaRPr lang="zh-CN" altLang="en-US" b="0"/>
                    </a:p>
                    <a:p>
                      <a:pPr algn="ctr">
                        <a:buNone/>
                      </a:pPr>
                      <a:r>
                        <a:rPr lang="zh-CN" altLang="en-US" b="0"/>
                        <a:t>五级（初级工）报考专用</a:t>
                      </a: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申报表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考前承诺书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身份证复印件</a:t>
                      </a:r>
                      <a:endParaRPr lang="zh-CN" altLang="en-US" sz="1800" b="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学历型报考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申报表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考前承诺书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身份证复印件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学历证书或教育部学籍在线验证报告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工龄型报考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社保证明（无社保证明的提供工资银行流水证明）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复合型报考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sym typeface="+mn-ea"/>
                        </a:rPr>
                        <a:t>四级证书+社保证明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sym typeface="+mn-ea"/>
                        </a:rPr>
                        <a:t>四级证书+技工\技师\高职相关专业毕业证 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sym typeface="+mn-ea"/>
                        </a:rPr>
                        <a:t>专科及以上相关专业毕业证+四级证书+社保证明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4.</a:t>
                      </a:r>
                      <a:r>
                        <a:rPr lang="zh-CN" altLang="en-US" sz="1800">
                          <a:sym typeface="+mn-ea"/>
                        </a:rPr>
                        <a:t>本科及以上相关专业毕业证+社保证明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四选一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学历型、培训型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620"/>
          <a:stretch>
            <a:fillRect/>
          </a:stretch>
        </p:blipFill>
        <p:spPr>
          <a:xfrm>
            <a:off x="509270" y="506730"/>
            <a:ext cx="5288915" cy="624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06160" y="507365"/>
            <a:ext cx="538734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(2023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620"/>
          <a:stretch>
            <a:fillRect/>
          </a:stretch>
        </p:blipFill>
        <p:spPr>
          <a:xfrm>
            <a:off x="509270" y="506730"/>
            <a:ext cx="5288915" cy="6249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0165" y="506730"/>
            <a:ext cx="508825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870" y="824230"/>
            <a:ext cx="7667625" cy="4454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PP_MARK_KEY" val="f68ce9d4-0fee-4b8c-b36a-47e8767ae263"/>
  <p:tag name="COMMONDATA" val="eyJoZGlkIjoiOGUyNTk2ZWIzMThlODA5MjNiZTUxZGU4ZjQ4YzJjN2U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宽屏</PresentationFormat>
  <Paragraphs>45</Paragraphs>
  <Slides>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仿宋</vt:lpstr>
      <vt:lpstr>Arial Unicode MS</vt:lpstr>
      <vt:lpstr>等线</vt:lpstr>
      <vt:lpstr>Calibri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91</cp:revision>
  <dcterms:created xsi:type="dcterms:W3CDTF">2022-01-05T02:30:00Z</dcterms:created>
  <dcterms:modified xsi:type="dcterms:W3CDTF">2023-12-07T01:10:46Z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2052-12.1.0.15990</vt:lpwstr>
  </property>
</Properties>
</file>