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8"/>
  </p:notesMasterIdLst>
  <p:sldIdLst>
    <p:sldId id="367" r:id="rId4"/>
    <p:sldId id="356" r:id="rId5"/>
    <p:sldId id="353" r:id="rId6"/>
    <p:sldId id="358" r:id="rId7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8" autoAdjust="0"/>
    <p:restoredTop sz="82260" autoAdjust="0"/>
  </p:normalViewPr>
  <p:slideViewPr>
    <p:cSldViewPr snapToGrid="0" showGuides="1">
      <p:cViewPr varScale="1">
        <p:scale>
          <a:sx n="91" d="100"/>
          <a:sy n="91" d="100"/>
        </p:scale>
        <p:origin x="1422" y="84"/>
      </p:cViewPr>
      <p:guideLst>
        <p:guide orient="horz" pos="203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435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2BAF0-5431-45EC-B32D-9904DC0C9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B6881-735D-497E-98F9-4D157B68BF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3" Type="http://schemas.openxmlformats.org/officeDocument/2006/relationships/tags" Target="../tags/tag169.xml"/><Relationship Id="rId12" Type="http://schemas.openxmlformats.org/officeDocument/2006/relationships/tags" Target="../tags/tag168.xml"/><Relationship Id="rId11" Type="http://schemas.openxmlformats.org/officeDocument/2006/relationships/tags" Target="../tags/tag167.xml"/><Relationship Id="rId10" Type="http://schemas.openxmlformats.org/officeDocument/2006/relationships/tags" Target="../tags/tag16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8" Type="http://schemas.openxmlformats.org/officeDocument/2006/relationships/tags" Target="../tags/tag176.xml"/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5" Type="http://schemas.openxmlformats.org/officeDocument/2006/relationships/tags" Target="../tags/tag183.xml"/><Relationship Id="rId14" Type="http://schemas.openxmlformats.org/officeDocument/2006/relationships/tags" Target="../tags/tag182.xml"/><Relationship Id="rId13" Type="http://schemas.openxmlformats.org/officeDocument/2006/relationships/tags" Target="../tags/tag181.xml"/><Relationship Id="rId12" Type="http://schemas.openxmlformats.org/officeDocument/2006/relationships/tags" Target="../tags/tag180.xml"/><Relationship Id="rId11" Type="http://schemas.openxmlformats.org/officeDocument/2006/relationships/tags" Target="../tags/tag179.xml"/><Relationship Id="rId10" Type="http://schemas.openxmlformats.org/officeDocument/2006/relationships/tags" Target="../tags/tag17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7" Type="http://schemas.openxmlformats.org/officeDocument/2006/relationships/tags" Target="../tags/tag216.xml"/><Relationship Id="rId16" Type="http://schemas.openxmlformats.org/officeDocument/2006/relationships/tags" Target="../tags/tag215.xml"/><Relationship Id="rId15" Type="http://schemas.openxmlformats.org/officeDocument/2006/relationships/tags" Target="../tags/tag214.xml"/><Relationship Id="rId14" Type="http://schemas.openxmlformats.org/officeDocument/2006/relationships/tags" Target="../tags/tag213.xml"/><Relationship Id="rId13" Type="http://schemas.openxmlformats.org/officeDocument/2006/relationships/tags" Target="../tags/tag212.xml"/><Relationship Id="rId12" Type="http://schemas.openxmlformats.org/officeDocument/2006/relationships/tags" Target="../tags/tag211.xml"/><Relationship Id="rId11" Type="http://schemas.openxmlformats.org/officeDocument/2006/relationships/tags" Target="../tags/tag210.xml"/><Relationship Id="rId10" Type="http://schemas.openxmlformats.org/officeDocument/2006/relationships/tags" Target="../tags/tag20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image" Target="../media/image1.png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0" Type="http://schemas.openxmlformats.org/officeDocument/2006/relationships/tags" Target="../tags/tag22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1" Type="http://schemas.openxmlformats.org/officeDocument/2006/relationships/tags" Target="../tags/tag234.xml"/><Relationship Id="rId10" Type="http://schemas.openxmlformats.org/officeDocument/2006/relationships/tags" Target="../tags/tag23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241.xml"/><Relationship Id="rId8" Type="http://schemas.openxmlformats.org/officeDocument/2006/relationships/tags" Target="../tags/tag240.xml"/><Relationship Id="rId7" Type="http://schemas.openxmlformats.org/officeDocument/2006/relationships/tags" Target="../tags/tag239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image" Target="../media/image1.png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1" Type="http://schemas.openxmlformats.org/officeDocument/2006/relationships/tags" Target="../tags/tag243.xml"/><Relationship Id="rId10" Type="http://schemas.openxmlformats.org/officeDocument/2006/relationships/tags" Target="../tags/tag24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250.xml"/><Relationship Id="rId8" Type="http://schemas.openxmlformats.org/officeDocument/2006/relationships/tags" Target="../tags/tag249.xml"/><Relationship Id="rId7" Type="http://schemas.openxmlformats.org/officeDocument/2006/relationships/tags" Target="../tags/tag248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image" Target="../media/image1.png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3" Type="http://schemas.openxmlformats.org/officeDocument/2006/relationships/tags" Target="../tags/tag254.xml"/><Relationship Id="rId12" Type="http://schemas.openxmlformats.org/officeDocument/2006/relationships/tags" Target="../tags/tag253.xml"/><Relationship Id="rId11" Type="http://schemas.openxmlformats.org/officeDocument/2006/relationships/tags" Target="../tags/tag252.xml"/><Relationship Id="rId10" Type="http://schemas.openxmlformats.org/officeDocument/2006/relationships/tags" Target="../tags/tag2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262.xml"/><Relationship Id="rId8" Type="http://schemas.openxmlformats.org/officeDocument/2006/relationships/tags" Target="../tags/tag261.xml"/><Relationship Id="rId7" Type="http://schemas.openxmlformats.org/officeDocument/2006/relationships/tags" Target="../tags/tag260.xml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0" Type="http://schemas.openxmlformats.org/officeDocument/2006/relationships/tags" Target="../tags/tag26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266.xml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image" Target="../media/image1.png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1" Type="http://schemas.openxmlformats.org/officeDocument/2006/relationships/tags" Target="../tags/tag275.xml"/><Relationship Id="rId10" Type="http://schemas.openxmlformats.org/officeDocument/2006/relationships/tags" Target="../tags/tag27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83.xml"/><Relationship Id="rId8" Type="http://schemas.openxmlformats.org/officeDocument/2006/relationships/tags" Target="../tags/tag282.xml"/><Relationship Id="rId7" Type="http://schemas.openxmlformats.org/officeDocument/2006/relationships/tags" Target="../tags/tag281.xml"/><Relationship Id="rId6" Type="http://schemas.openxmlformats.org/officeDocument/2006/relationships/tags" Target="../tags/tag280.xml"/><Relationship Id="rId5" Type="http://schemas.openxmlformats.org/officeDocument/2006/relationships/tags" Target="../tags/tag279.xml"/><Relationship Id="rId4" Type="http://schemas.openxmlformats.org/officeDocument/2006/relationships/tags" Target="../tags/tag278.xml"/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8" Type="http://schemas.openxmlformats.org/officeDocument/2006/relationships/tags" Target="../tags/tag292.xml"/><Relationship Id="rId17" Type="http://schemas.openxmlformats.org/officeDocument/2006/relationships/tags" Target="../tags/tag291.xml"/><Relationship Id="rId16" Type="http://schemas.openxmlformats.org/officeDocument/2006/relationships/tags" Target="../tags/tag290.xml"/><Relationship Id="rId15" Type="http://schemas.openxmlformats.org/officeDocument/2006/relationships/tags" Target="../tags/tag289.xml"/><Relationship Id="rId14" Type="http://schemas.openxmlformats.org/officeDocument/2006/relationships/tags" Target="../tags/tag288.xml"/><Relationship Id="rId13" Type="http://schemas.openxmlformats.org/officeDocument/2006/relationships/tags" Target="../tags/tag287.xml"/><Relationship Id="rId12" Type="http://schemas.openxmlformats.org/officeDocument/2006/relationships/tags" Target="../tags/tag286.xml"/><Relationship Id="rId11" Type="http://schemas.openxmlformats.org/officeDocument/2006/relationships/tags" Target="../tags/tag285.xml"/><Relationship Id="rId10" Type="http://schemas.openxmlformats.org/officeDocument/2006/relationships/tags" Target="../tags/tag28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300.xml"/><Relationship Id="rId8" Type="http://schemas.openxmlformats.org/officeDocument/2006/relationships/tags" Target="../tags/tag299.xml"/><Relationship Id="rId7" Type="http://schemas.openxmlformats.org/officeDocument/2006/relationships/tags" Target="../tags/tag298.xml"/><Relationship Id="rId6" Type="http://schemas.openxmlformats.org/officeDocument/2006/relationships/tags" Target="../tags/tag297.xml"/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7" Type="http://schemas.openxmlformats.org/officeDocument/2006/relationships/tags" Target="../tags/tag308.xml"/><Relationship Id="rId16" Type="http://schemas.openxmlformats.org/officeDocument/2006/relationships/tags" Target="../tags/tag307.xml"/><Relationship Id="rId15" Type="http://schemas.openxmlformats.org/officeDocument/2006/relationships/tags" Target="../tags/tag306.xml"/><Relationship Id="rId14" Type="http://schemas.openxmlformats.org/officeDocument/2006/relationships/tags" Target="../tags/tag305.xml"/><Relationship Id="rId13" Type="http://schemas.openxmlformats.org/officeDocument/2006/relationships/tags" Target="../tags/tag304.xml"/><Relationship Id="rId12" Type="http://schemas.openxmlformats.org/officeDocument/2006/relationships/tags" Target="../tags/tag303.xml"/><Relationship Id="rId11" Type="http://schemas.openxmlformats.org/officeDocument/2006/relationships/tags" Target="../tags/tag302.xml"/><Relationship Id="rId10" Type="http://schemas.openxmlformats.org/officeDocument/2006/relationships/tags" Target="../tags/tag30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316.xml"/><Relationship Id="rId8" Type="http://schemas.openxmlformats.org/officeDocument/2006/relationships/tags" Target="../tags/tag315.xml"/><Relationship Id="rId7" Type="http://schemas.openxmlformats.org/officeDocument/2006/relationships/tags" Target="../tags/tag314.x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4" Type="http://schemas.openxmlformats.org/officeDocument/2006/relationships/tags" Target="../tags/tag311.xml"/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5" Type="http://schemas.openxmlformats.org/officeDocument/2006/relationships/tags" Target="../tags/tag322.xml"/><Relationship Id="rId14" Type="http://schemas.openxmlformats.org/officeDocument/2006/relationships/tags" Target="../tags/tag321.xml"/><Relationship Id="rId13" Type="http://schemas.openxmlformats.org/officeDocument/2006/relationships/tags" Target="../tags/tag320.xml"/><Relationship Id="rId12" Type="http://schemas.openxmlformats.org/officeDocument/2006/relationships/tags" Target="../tags/tag319.xml"/><Relationship Id="rId11" Type="http://schemas.openxmlformats.org/officeDocument/2006/relationships/tags" Target="../tags/tag318.xml"/><Relationship Id="rId10" Type="http://schemas.openxmlformats.org/officeDocument/2006/relationships/tags" Target="../tags/tag31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7" Type="http://schemas.openxmlformats.org/officeDocument/2006/relationships/tags" Target="../tags/tag327.xml"/><Relationship Id="rId6" Type="http://schemas.openxmlformats.org/officeDocument/2006/relationships/tags" Target="../tags/tag326.xml"/><Relationship Id="rId5" Type="http://schemas.openxmlformats.org/officeDocument/2006/relationships/tags" Target="../tags/tag325.xml"/><Relationship Id="rId4" Type="http://schemas.openxmlformats.org/officeDocument/2006/relationships/tags" Target="../tags/tag324.xml"/><Relationship Id="rId3" Type="http://schemas.openxmlformats.org/officeDocument/2006/relationships/image" Target="../media/image1.png"/><Relationship Id="rId2" Type="http://schemas.openxmlformats.org/officeDocument/2006/relationships/tags" Target="../tags/tag323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336.xml"/><Relationship Id="rId8" Type="http://schemas.openxmlformats.org/officeDocument/2006/relationships/tags" Target="../tags/tag335.xml"/><Relationship Id="rId7" Type="http://schemas.openxmlformats.org/officeDocument/2006/relationships/tags" Target="../tags/tag334.xml"/><Relationship Id="rId6" Type="http://schemas.openxmlformats.org/officeDocument/2006/relationships/tags" Target="../tags/tag333.xml"/><Relationship Id="rId5" Type="http://schemas.openxmlformats.org/officeDocument/2006/relationships/tags" Target="../tags/tag332.xml"/><Relationship Id="rId4" Type="http://schemas.openxmlformats.org/officeDocument/2006/relationships/tags" Target="../tags/tag331.xml"/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7" Type="http://schemas.openxmlformats.org/officeDocument/2006/relationships/tags" Target="../tags/tag344.xml"/><Relationship Id="rId16" Type="http://schemas.openxmlformats.org/officeDocument/2006/relationships/tags" Target="../tags/tag343.xml"/><Relationship Id="rId15" Type="http://schemas.openxmlformats.org/officeDocument/2006/relationships/tags" Target="../tags/tag342.xml"/><Relationship Id="rId14" Type="http://schemas.openxmlformats.org/officeDocument/2006/relationships/tags" Target="../tags/tag341.xml"/><Relationship Id="rId13" Type="http://schemas.openxmlformats.org/officeDocument/2006/relationships/tags" Target="../tags/tag340.xml"/><Relationship Id="rId12" Type="http://schemas.openxmlformats.org/officeDocument/2006/relationships/tags" Target="../tags/tag339.xml"/><Relationship Id="rId11" Type="http://schemas.openxmlformats.org/officeDocument/2006/relationships/tags" Target="../tags/tag338.xml"/><Relationship Id="rId10" Type="http://schemas.openxmlformats.org/officeDocument/2006/relationships/tags" Target="../tags/tag337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352.xml"/><Relationship Id="rId8" Type="http://schemas.openxmlformats.org/officeDocument/2006/relationships/tags" Target="../tags/tag351.xml"/><Relationship Id="rId7" Type="http://schemas.openxmlformats.org/officeDocument/2006/relationships/tags" Target="../tags/tag350.xml"/><Relationship Id="rId6" Type="http://schemas.openxmlformats.org/officeDocument/2006/relationships/tags" Target="../tags/tag349.xml"/><Relationship Id="rId5" Type="http://schemas.openxmlformats.org/officeDocument/2006/relationships/tags" Target="../tags/tag348.xml"/><Relationship Id="rId4" Type="http://schemas.openxmlformats.org/officeDocument/2006/relationships/tags" Target="../tags/tag347.xml"/><Relationship Id="rId3" Type="http://schemas.openxmlformats.org/officeDocument/2006/relationships/tags" Target="../tags/tag346.xml"/><Relationship Id="rId2" Type="http://schemas.openxmlformats.org/officeDocument/2006/relationships/tags" Target="../tags/tag345.xml"/><Relationship Id="rId18" Type="http://schemas.openxmlformats.org/officeDocument/2006/relationships/tags" Target="../tags/tag361.xml"/><Relationship Id="rId17" Type="http://schemas.openxmlformats.org/officeDocument/2006/relationships/tags" Target="../tags/tag360.xml"/><Relationship Id="rId16" Type="http://schemas.openxmlformats.org/officeDocument/2006/relationships/tags" Target="../tags/tag359.xml"/><Relationship Id="rId15" Type="http://schemas.openxmlformats.org/officeDocument/2006/relationships/tags" Target="../tags/tag358.xml"/><Relationship Id="rId14" Type="http://schemas.openxmlformats.org/officeDocument/2006/relationships/tags" Target="../tags/tag357.xml"/><Relationship Id="rId13" Type="http://schemas.openxmlformats.org/officeDocument/2006/relationships/tags" Target="../tags/tag356.xml"/><Relationship Id="rId12" Type="http://schemas.openxmlformats.org/officeDocument/2006/relationships/tags" Target="../tags/tag355.xml"/><Relationship Id="rId11" Type="http://schemas.openxmlformats.org/officeDocument/2006/relationships/tags" Target="../tags/tag354.xml"/><Relationship Id="rId10" Type="http://schemas.openxmlformats.org/officeDocument/2006/relationships/tags" Target="../tags/tag353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369.xml"/><Relationship Id="rId8" Type="http://schemas.openxmlformats.org/officeDocument/2006/relationships/tags" Target="../tags/tag368.xml"/><Relationship Id="rId7" Type="http://schemas.openxmlformats.org/officeDocument/2006/relationships/tags" Target="../tags/tag367.xml"/><Relationship Id="rId6" Type="http://schemas.openxmlformats.org/officeDocument/2006/relationships/tags" Target="../tags/tag366.xml"/><Relationship Id="rId5" Type="http://schemas.openxmlformats.org/officeDocument/2006/relationships/tags" Target="../tags/tag365.xml"/><Relationship Id="rId4" Type="http://schemas.openxmlformats.org/officeDocument/2006/relationships/tags" Target="../tags/tag364.xml"/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8" Type="http://schemas.openxmlformats.org/officeDocument/2006/relationships/tags" Target="../tags/tag378.xml"/><Relationship Id="rId17" Type="http://schemas.openxmlformats.org/officeDocument/2006/relationships/tags" Target="../tags/tag377.xml"/><Relationship Id="rId16" Type="http://schemas.openxmlformats.org/officeDocument/2006/relationships/tags" Target="../tags/tag376.xml"/><Relationship Id="rId15" Type="http://schemas.openxmlformats.org/officeDocument/2006/relationships/tags" Target="../tags/tag375.xml"/><Relationship Id="rId14" Type="http://schemas.openxmlformats.org/officeDocument/2006/relationships/tags" Target="../tags/tag374.xml"/><Relationship Id="rId13" Type="http://schemas.openxmlformats.org/officeDocument/2006/relationships/tags" Target="../tags/tag373.xml"/><Relationship Id="rId12" Type="http://schemas.openxmlformats.org/officeDocument/2006/relationships/tags" Target="../tags/tag372.xml"/><Relationship Id="rId11" Type="http://schemas.openxmlformats.org/officeDocument/2006/relationships/tags" Target="../tags/tag371.xml"/><Relationship Id="rId10" Type="http://schemas.openxmlformats.org/officeDocument/2006/relationships/tags" Target="../tags/tag370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386.xml"/><Relationship Id="rId8" Type="http://schemas.openxmlformats.org/officeDocument/2006/relationships/tags" Target="../tags/tag385.xml"/><Relationship Id="rId7" Type="http://schemas.openxmlformats.org/officeDocument/2006/relationships/tags" Target="../tags/tag384.xml"/><Relationship Id="rId6" Type="http://schemas.openxmlformats.org/officeDocument/2006/relationships/tags" Target="../tags/tag383.xml"/><Relationship Id="rId5" Type="http://schemas.openxmlformats.org/officeDocument/2006/relationships/tags" Target="../tags/tag382.xml"/><Relationship Id="rId4" Type="http://schemas.openxmlformats.org/officeDocument/2006/relationships/tags" Target="../tags/tag381.xml"/><Relationship Id="rId3" Type="http://schemas.openxmlformats.org/officeDocument/2006/relationships/tags" Target="../tags/tag380.xml"/><Relationship Id="rId2" Type="http://schemas.openxmlformats.org/officeDocument/2006/relationships/tags" Target="../tags/tag379.xml"/><Relationship Id="rId18" Type="http://schemas.openxmlformats.org/officeDocument/2006/relationships/tags" Target="../tags/tag395.xml"/><Relationship Id="rId17" Type="http://schemas.openxmlformats.org/officeDocument/2006/relationships/tags" Target="../tags/tag394.xml"/><Relationship Id="rId16" Type="http://schemas.openxmlformats.org/officeDocument/2006/relationships/tags" Target="../tags/tag393.xml"/><Relationship Id="rId15" Type="http://schemas.openxmlformats.org/officeDocument/2006/relationships/tags" Target="../tags/tag392.xml"/><Relationship Id="rId14" Type="http://schemas.openxmlformats.org/officeDocument/2006/relationships/tags" Target="../tags/tag391.xml"/><Relationship Id="rId13" Type="http://schemas.openxmlformats.org/officeDocument/2006/relationships/tags" Target="../tags/tag390.xml"/><Relationship Id="rId12" Type="http://schemas.openxmlformats.org/officeDocument/2006/relationships/tags" Target="../tags/tag389.xml"/><Relationship Id="rId11" Type="http://schemas.openxmlformats.org/officeDocument/2006/relationships/tags" Target="../tags/tag388.xml"/><Relationship Id="rId10" Type="http://schemas.openxmlformats.org/officeDocument/2006/relationships/tags" Target="../tags/tag387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402.xml"/><Relationship Id="rId8" Type="http://schemas.openxmlformats.org/officeDocument/2006/relationships/tags" Target="../tags/tag401.xml"/><Relationship Id="rId7" Type="http://schemas.openxmlformats.org/officeDocument/2006/relationships/tags" Target="../tags/tag400.xml"/><Relationship Id="rId6" Type="http://schemas.openxmlformats.org/officeDocument/2006/relationships/tags" Target="../tags/tag399.xml"/><Relationship Id="rId5" Type="http://schemas.openxmlformats.org/officeDocument/2006/relationships/tags" Target="../tags/tag398.xml"/><Relationship Id="rId4" Type="http://schemas.openxmlformats.org/officeDocument/2006/relationships/image" Target="../media/image1.png"/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3" Type="http://schemas.openxmlformats.org/officeDocument/2006/relationships/tags" Target="../tags/tag406.xml"/><Relationship Id="rId12" Type="http://schemas.openxmlformats.org/officeDocument/2006/relationships/tags" Target="../tags/tag405.xml"/><Relationship Id="rId11" Type="http://schemas.openxmlformats.org/officeDocument/2006/relationships/tags" Target="../tags/tag404.xml"/><Relationship Id="rId10" Type="http://schemas.openxmlformats.org/officeDocument/2006/relationships/tags" Target="../tags/tag403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414.xml"/><Relationship Id="rId8" Type="http://schemas.openxmlformats.org/officeDocument/2006/relationships/tags" Target="../tags/tag413.xml"/><Relationship Id="rId7" Type="http://schemas.openxmlformats.org/officeDocument/2006/relationships/tags" Target="../tags/tag412.xml"/><Relationship Id="rId6" Type="http://schemas.openxmlformats.org/officeDocument/2006/relationships/tags" Target="../tags/tag411.xml"/><Relationship Id="rId5" Type="http://schemas.openxmlformats.org/officeDocument/2006/relationships/tags" Target="../tags/tag410.xml"/><Relationship Id="rId4" Type="http://schemas.openxmlformats.org/officeDocument/2006/relationships/tags" Target="../tags/tag409.xml"/><Relationship Id="rId3" Type="http://schemas.openxmlformats.org/officeDocument/2006/relationships/tags" Target="../tags/tag408.xml"/><Relationship Id="rId2" Type="http://schemas.openxmlformats.org/officeDocument/2006/relationships/tags" Target="../tags/tag407.xml"/><Relationship Id="rId17" Type="http://schemas.openxmlformats.org/officeDocument/2006/relationships/tags" Target="../tags/tag422.xml"/><Relationship Id="rId16" Type="http://schemas.openxmlformats.org/officeDocument/2006/relationships/tags" Target="../tags/tag421.xml"/><Relationship Id="rId15" Type="http://schemas.openxmlformats.org/officeDocument/2006/relationships/tags" Target="../tags/tag420.xml"/><Relationship Id="rId14" Type="http://schemas.openxmlformats.org/officeDocument/2006/relationships/tags" Target="../tags/tag419.xml"/><Relationship Id="rId13" Type="http://schemas.openxmlformats.org/officeDocument/2006/relationships/tags" Target="../tags/tag418.xml"/><Relationship Id="rId12" Type="http://schemas.openxmlformats.org/officeDocument/2006/relationships/tags" Target="../tags/tag417.xml"/><Relationship Id="rId11" Type="http://schemas.openxmlformats.org/officeDocument/2006/relationships/tags" Target="../tags/tag416.xml"/><Relationship Id="rId10" Type="http://schemas.openxmlformats.org/officeDocument/2006/relationships/tags" Target="../tags/tag415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6" name="直接连接符 5"/>
          <p:cNvCxnSpPr/>
          <p:nvPr userDrawn="1">
            <p:custDataLst>
              <p:tags r:id="rId5"/>
            </p:custDataLst>
          </p:nvPr>
        </p:nvCxnSpPr>
        <p:spPr>
          <a:xfrm>
            <a:off x="3107055" y="3518535"/>
            <a:ext cx="597789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6"/>
            </p:custDataLst>
          </p:nvPr>
        </p:nvSpPr>
        <p:spPr>
          <a:xfrm>
            <a:off x="2921000" y="1875155"/>
            <a:ext cx="6350000" cy="1440180"/>
          </a:xfrm>
        </p:spPr>
        <p:txBody>
          <a:bodyPr vert="horz" wrap="square" lIns="90000" tIns="46800" rIns="90000" bIns="46800" rtlCol="0" anchor="b" anchorCtr="0">
            <a:normAutofit/>
          </a:bodyPr>
          <a:lstStyle>
            <a:lvl1pPr algn="ctr">
              <a:defRPr lang="zh-CN" altLang="en-US" sz="720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7"/>
            </p:custDataLst>
          </p:nvPr>
        </p:nvSpPr>
        <p:spPr>
          <a:xfrm>
            <a:off x="2921000" y="3721734"/>
            <a:ext cx="6350000" cy="1440167"/>
          </a:xfrm>
        </p:spPr>
        <p:txBody>
          <a:bodyPr vert="horz" wrap="square" lIns="90000" tIns="46800" rIns="90000" bIns="46800" rtlCol="0" anchor="t">
            <a:normAutofit/>
          </a:bodyPr>
          <a:lstStyle>
            <a:lvl1pPr marL="0" indent="0" algn="ctr">
              <a:buNone/>
              <a:defRPr lang="zh-CN" altLang="en-US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6" name="任意多边形: 形状 55"/>
          <p:cNvSpPr/>
          <p:nvPr userDrawn="1">
            <p:custDataLst>
              <p:tags r:id="rId8"/>
            </p:custDataLst>
          </p:nvPr>
        </p:nvSpPr>
        <p:spPr>
          <a:xfrm rot="5400000">
            <a:off x="10383474" y="5049474"/>
            <a:ext cx="1855662" cy="1761389"/>
          </a:xfrm>
          <a:custGeom>
            <a:avLst/>
            <a:gdLst>
              <a:gd name="connsiteX0" fmla="*/ 0 w 1855662"/>
              <a:gd name="connsiteY0" fmla="*/ 0 h 1761389"/>
              <a:gd name="connsiteX1" fmla="*/ 1855662 w 1855662"/>
              <a:gd name="connsiteY1" fmla="*/ 0 h 1761389"/>
              <a:gd name="connsiteX2" fmla="*/ 1855662 w 1855662"/>
              <a:gd name="connsiteY2" fmla="*/ 1761389 h 1761389"/>
              <a:gd name="connsiteX3" fmla="*/ 0 w 1855662"/>
              <a:gd name="connsiteY3" fmla="*/ 0 h 176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5662" h="1761389">
                <a:moveTo>
                  <a:pt x="0" y="0"/>
                </a:moveTo>
                <a:lnTo>
                  <a:pt x="1855662" y="0"/>
                </a:lnTo>
                <a:lnTo>
                  <a:pt x="1855662" y="176138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任意多边形: 形状 43"/>
          <p:cNvSpPr/>
          <p:nvPr userDrawn="1">
            <p:custDataLst>
              <p:tags r:id="rId9"/>
            </p:custDataLst>
          </p:nvPr>
        </p:nvSpPr>
        <p:spPr>
          <a:xfrm rot="5400000">
            <a:off x="8469965" y="3141179"/>
            <a:ext cx="3797460" cy="3649926"/>
          </a:xfrm>
          <a:custGeom>
            <a:avLst/>
            <a:gdLst>
              <a:gd name="connsiteX0" fmla="*/ 0 w 3797460"/>
              <a:gd name="connsiteY0" fmla="*/ 0 h 3649926"/>
              <a:gd name="connsiteX1" fmla="*/ 1965187 w 3797460"/>
              <a:gd name="connsiteY1" fmla="*/ 0 h 3649926"/>
              <a:gd name="connsiteX2" fmla="*/ 3797460 w 3797460"/>
              <a:gd name="connsiteY2" fmla="*/ 1761089 h 3649926"/>
              <a:gd name="connsiteX3" fmla="*/ 3797460 w 3797460"/>
              <a:gd name="connsiteY3" fmla="*/ 3649926 h 3649926"/>
              <a:gd name="connsiteX4" fmla="*/ 0 w 3797460"/>
              <a:gd name="connsiteY4" fmla="*/ 0 h 364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7460" h="3649926">
                <a:moveTo>
                  <a:pt x="0" y="0"/>
                </a:moveTo>
                <a:lnTo>
                  <a:pt x="1965187" y="0"/>
                </a:lnTo>
                <a:lnTo>
                  <a:pt x="3797460" y="1761089"/>
                </a:lnTo>
                <a:lnTo>
                  <a:pt x="3797460" y="364992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: 形状 32"/>
          <p:cNvSpPr/>
          <p:nvPr userDrawn="1">
            <p:custDataLst>
              <p:tags r:id="rId10"/>
            </p:custDataLst>
          </p:nvPr>
        </p:nvSpPr>
        <p:spPr>
          <a:xfrm>
            <a:off x="8585200" y="5138435"/>
            <a:ext cx="3606800" cy="1150790"/>
          </a:xfrm>
          <a:custGeom>
            <a:avLst/>
            <a:gdLst>
              <a:gd name="connsiteX0" fmla="*/ 1111905 w 3606800"/>
              <a:gd name="connsiteY0" fmla="*/ 0 h 1150790"/>
              <a:gd name="connsiteX1" fmla="*/ 3606800 w 3606800"/>
              <a:gd name="connsiteY1" fmla="*/ 0 h 1150790"/>
              <a:gd name="connsiteX2" fmla="*/ 3606800 w 3606800"/>
              <a:gd name="connsiteY2" fmla="*/ 1150790 h 1150790"/>
              <a:gd name="connsiteX3" fmla="*/ 0 w 3606800"/>
              <a:gd name="connsiteY3" fmla="*/ 1150790 h 1150790"/>
              <a:gd name="connsiteX4" fmla="*/ 1111905 w 3606800"/>
              <a:gd name="connsiteY4" fmla="*/ 0 h 11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6800" h="1150790">
                <a:moveTo>
                  <a:pt x="1111905" y="0"/>
                </a:moveTo>
                <a:lnTo>
                  <a:pt x="3606800" y="0"/>
                </a:lnTo>
                <a:lnTo>
                  <a:pt x="3606800" y="1150790"/>
                </a:lnTo>
                <a:lnTo>
                  <a:pt x="0" y="1150790"/>
                </a:lnTo>
                <a:lnTo>
                  <a:pt x="1111905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3728443" cy="3636534"/>
          </a:xfrm>
          <a:custGeom>
            <a:avLst/>
            <a:gdLst>
              <a:gd name="connsiteX0" fmla="*/ 0 w 3728443"/>
              <a:gd name="connsiteY0" fmla="*/ 0 h 3636534"/>
              <a:gd name="connsiteX1" fmla="*/ 3728443 w 3728443"/>
              <a:gd name="connsiteY1" fmla="*/ 0 h 3636534"/>
              <a:gd name="connsiteX2" fmla="*/ 3728443 w 3728443"/>
              <a:gd name="connsiteY2" fmla="*/ 67229 h 3636534"/>
              <a:gd name="connsiteX3" fmla="*/ 159138 w 3728443"/>
              <a:gd name="connsiteY3" fmla="*/ 3636534 h 3636534"/>
              <a:gd name="connsiteX4" fmla="*/ 159138 w 3728443"/>
              <a:gd name="connsiteY4" fmla="*/ 3621697 h 3636534"/>
              <a:gd name="connsiteX5" fmla="*/ 0 w 3728443"/>
              <a:gd name="connsiteY5" fmla="*/ 3621697 h 3636534"/>
              <a:gd name="connsiteX6" fmla="*/ 0 w 3728443"/>
              <a:gd name="connsiteY6" fmla="*/ 0 h 363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8443" h="3636534">
                <a:moveTo>
                  <a:pt x="0" y="0"/>
                </a:moveTo>
                <a:lnTo>
                  <a:pt x="3728443" y="0"/>
                </a:lnTo>
                <a:lnTo>
                  <a:pt x="3728443" y="67229"/>
                </a:lnTo>
                <a:lnTo>
                  <a:pt x="159138" y="3636534"/>
                </a:lnTo>
                <a:lnTo>
                  <a:pt x="159138" y="3621697"/>
                </a:lnTo>
                <a:lnTo>
                  <a:pt x="0" y="362169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12"/>
            </p:custDataLst>
          </p:nvPr>
        </p:nvSpPr>
        <p:spPr>
          <a:xfrm>
            <a:off x="1658" y="258332"/>
            <a:ext cx="4472940" cy="1150790"/>
          </a:xfrm>
          <a:custGeom>
            <a:avLst/>
            <a:gdLst>
              <a:gd name="connsiteX0" fmla="*/ 0 w 4472940"/>
              <a:gd name="connsiteY0" fmla="*/ 0 h 1150790"/>
              <a:gd name="connsiteX1" fmla="*/ 4472940 w 4472940"/>
              <a:gd name="connsiteY1" fmla="*/ 0 h 1150790"/>
              <a:gd name="connsiteX2" fmla="*/ 3361035 w 4472940"/>
              <a:gd name="connsiteY2" fmla="*/ 1150790 h 1150790"/>
              <a:gd name="connsiteX3" fmla="*/ 0 w 4472940"/>
              <a:gd name="connsiteY3" fmla="*/ 1150790 h 1150790"/>
              <a:gd name="connsiteX4" fmla="*/ 0 w 4472940"/>
              <a:gd name="connsiteY4" fmla="*/ 0 h 11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2940" h="1150790">
                <a:moveTo>
                  <a:pt x="0" y="0"/>
                </a:moveTo>
                <a:lnTo>
                  <a:pt x="4472940" y="0"/>
                </a:lnTo>
                <a:lnTo>
                  <a:pt x="3361035" y="1150790"/>
                </a:lnTo>
                <a:lnTo>
                  <a:pt x="0" y="115079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" name="文本占位符 63"/>
          <p:cNvSpPr>
            <a:spLocks noGrp="1"/>
          </p:cNvSpPr>
          <p:nvPr userDrawn="1">
            <p:ph type="body" sz="quarter" idx="15" hasCustomPrompt="1"/>
            <p:custDataLst>
              <p:tags r:id="rId13"/>
            </p:custDataLst>
          </p:nvPr>
        </p:nvSpPr>
        <p:spPr>
          <a:xfrm>
            <a:off x="2920999" y="5270985"/>
            <a:ext cx="2188029" cy="449489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65" name="文本占位符 63"/>
          <p:cNvSpPr>
            <a:spLocks noGrp="1"/>
          </p:cNvSpPr>
          <p:nvPr userDrawn="1">
            <p:ph type="body" sz="quarter" idx="16" hasCustomPrompt="1"/>
            <p:custDataLst>
              <p:tags r:id="rId14"/>
            </p:custDataLst>
          </p:nvPr>
        </p:nvSpPr>
        <p:spPr>
          <a:xfrm>
            <a:off x="6513079" y="5270985"/>
            <a:ext cx="2188029" cy="44948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4" name="任意多边形: 形状 13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2" name="任意多边形: 形状 11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: 形状 12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3658" cy="6864872"/>
            <a:chOff x="0" y="0"/>
            <a:chExt cx="12193658" cy="6864872"/>
          </a:xfrm>
        </p:grpSpPr>
        <p:sp>
          <p:nvSpPr>
            <p:cNvPr id="11" name="任意多边形: 形状 10"/>
            <p:cNvSpPr/>
            <p:nvPr userDrawn="1">
              <p:custDataLst>
                <p:tags r:id="rId3"/>
              </p:custDataLst>
            </p:nvPr>
          </p:nvSpPr>
          <p:spPr>
            <a:xfrm rot="5400000">
              <a:off x="10383474" y="5049474"/>
              <a:ext cx="1855662" cy="1761389"/>
            </a:xfrm>
            <a:custGeom>
              <a:avLst/>
              <a:gdLst>
                <a:gd name="connsiteX0" fmla="*/ 0 w 1855662"/>
                <a:gd name="connsiteY0" fmla="*/ 0 h 1761389"/>
                <a:gd name="connsiteX1" fmla="*/ 1855662 w 1855662"/>
                <a:gd name="connsiteY1" fmla="*/ 0 h 1761389"/>
                <a:gd name="connsiteX2" fmla="*/ 1855662 w 1855662"/>
                <a:gd name="connsiteY2" fmla="*/ 1761389 h 1761389"/>
                <a:gd name="connsiteX3" fmla="*/ 0 w 1855662"/>
                <a:gd name="connsiteY3" fmla="*/ 0 h 176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5662" h="1761389">
                  <a:moveTo>
                    <a:pt x="0" y="0"/>
                  </a:moveTo>
                  <a:lnTo>
                    <a:pt x="1855662" y="0"/>
                  </a:lnTo>
                  <a:lnTo>
                    <a:pt x="1855662" y="1761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" name="任意多边形: 形状 11"/>
            <p:cNvSpPr/>
            <p:nvPr userDrawn="1">
              <p:custDataLst>
                <p:tags r:id="rId4"/>
              </p:custDataLst>
            </p:nvPr>
          </p:nvSpPr>
          <p:spPr>
            <a:xfrm rot="5400000">
              <a:off x="8469965" y="3141179"/>
              <a:ext cx="3797460" cy="3649926"/>
            </a:xfrm>
            <a:custGeom>
              <a:avLst/>
              <a:gdLst>
                <a:gd name="connsiteX0" fmla="*/ 0 w 3797460"/>
                <a:gd name="connsiteY0" fmla="*/ 0 h 3649926"/>
                <a:gd name="connsiteX1" fmla="*/ 1965187 w 3797460"/>
                <a:gd name="connsiteY1" fmla="*/ 0 h 3649926"/>
                <a:gd name="connsiteX2" fmla="*/ 3797460 w 3797460"/>
                <a:gd name="connsiteY2" fmla="*/ 1761089 h 3649926"/>
                <a:gd name="connsiteX3" fmla="*/ 3797460 w 3797460"/>
                <a:gd name="connsiteY3" fmla="*/ 3649926 h 3649926"/>
                <a:gd name="connsiteX4" fmla="*/ 0 w 3797460"/>
                <a:gd name="connsiteY4" fmla="*/ 0 h 364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7460" h="3649926">
                  <a:moveTo>
                    <a:pt x="0" y="0"/>
                  </a:moveTo>
                  <a:lnTo>
                    <a:pt x="1965187" y="0"/>
                  </a:lnTo>
                  <a:lnTo>
                    <a:pt x="3797460" y="1761089"/>
                  </a:lnTo>
                  <a:lnTo>
                    <a:pt x="3797460" y="364992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5"/>
              </p:custDataLst>
            </p:nvPr>
          </p:nvSpPr>
          <p:spPr>
            <a:xfrm>
              <a:off x="8585994" y="5138435"/>
              <a:ext cx="3606800" cy="1150790"/>
            </a:xfrm>
            <a:custGeom>
              <a:avLst/>
              <a:gdLst>
                <a:gd name="connsiteX0" fmla="*/ 1111905 w 3606800"/>
                <a:gd name="connsiteY0" fmla="*/ 0 h 1150790"/>
                <a:gd name="connsiteX1" fmla="*/ 3606800 w 3606800"/>
                <a:gd name="connsiteY1" fmla="*/ 0 h 1150790"/>
                <a:gd name="connsiteX2" fmla="*/ 3606800 w 3606800"/>
                <a:gd name="connsiteY2" fmla="*/ 1150790 h 1150790"/>
                <a:gd name="connsiteX3" fmla="*/ 0 w 3606800"/>
                <a:gd name="connsiteY3" fmla="*/ 1150790 h 1150790"/>
                <a:gd name="connsiteX4" fmla="*/ 1111905 w 360680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6800" h="1150790">
                  <a:moveTo>
                    <a:pt x="1111905" y="0"/>
                  </a:moveTo>
                  <a:lnTo>
                    <a:pt x="3606800" y="0"/>
                  </a:lnTo>
                  <a:lnTo>
                    <a:pt x="3606800" y="1150790"/>
                  </a:lnTo>
                  <a:lnTo>
                    <a:pt x="0" y="1150790"/>
                  </a:lnTo>
                  <a:lnTo>
                    <a:pt x="1111905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6"/>
              </p:custDataLst>
            </p:nvPr>
          </p:nvSpPr>
          <p:spPr>
            <a:xfrm>
              <a:off x="0" y="0"/>
              <a:ext cx="3728443" cy="3636534"/>
            </a:xfrm>
            <a:custGeom>
              <a:avLst/>
              <a:gdLst>
                <a:gd name="connsiteX0" fmla="*/ 0 w 3728443"/>
                <a:gd name="connsiteY0" fmla="*/ 0 h 3636534"/>
                <a:gd name="connsiteX1" fmla="*/ 3728443 w 3728443"/>
                <a:gd name="connsiteY1" fmla="*/ 0 h 3636534"/>
                <a:gd name="connsiteX2" fmla="*/ 3728443 w 3728443"/>
                <a:gd name="connsiteY2" fmla="*/ 67229 h 3636534"/>
                <a:gd name="connsiteX3" fmla="*/ 159138 w 3728443"/>
                <a:gd name="connsiteY3" fmla="*/ 3636534 h 3636534"/>
                <a:gd name="connsiteX4" fmla="*/ 159138 w 3728443"/>
                <a:gd name="connsiteY4" fmla="*/ 3621697 h 3636534"/>
                <a:gd name="connsiteX5" fmla="*/ 0 w 3728443"/>
                <a:gd name="connsiteY5" fmla="*/ 3621697 h 3636534"/>
                <a:gd name="connsiteX6" fmla="*/ 0 w 3728443"/>
                <a:gd name="connsiteY6" fmla="*/ 0 h 36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43" h="3636534">
                  <a:moveTo>
                    <a:pt x="0" y="0"/>
                  </a:moveTo>
                  <a:lnTo>
                    <a:pt x="3728443" y="0"/>
                  </a:lnTo>
                  <a:lnTo>
                    <a:pt x="3728443" y="67229"/>
                  </a:lnTo>
                  <a:lnTo>
                    <a:pt x="159138" y="3636534"/>
                  </a:lnTo>
                  <a:lnTo>
                    <a:pt x="159138" y="3621697"/>
                  </a:lnTo>
                  <a:lnTo>
                    <a:pt x="0" y="362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7"/>
              </p:custDataLst>
            </p:nvPr>
          </p:nvSpPr>
          <p:spPr>
            <a:xfrm>
              <a:off x="1658" y="258332"/>
              <a:ext cx="4472940" cy="1150790"/>
            </a:xfrm>
            <a:custGeom>
              <a:avLst/>
              <a:gdLst>
                <a:gd name="connsiteX0" fmla="*/ 0 w 4472940"/>
                <a:gd name="connsiteY0" fmla="*/ 0 h 1150790"/>
                <a:gd name="connsiteX1" fmla="*/ 4472940 w 4472940"/>
                <a:gd name="connsiteY1" fmla="*/ 0 h 1150790"/>
                <a:gd name="connsiteX2" fmla="*/ 3361035 w 4472940"/>
                <a:gd name="connsiteY2" fmla="*/ 1150790 h 1150790"/>
                <a:gd name="connsiteX3" fmla="*/ 0 w 4472940"/>
                <a:gd name="connsiteY3" fmla="*/ 1150790 h 1150790"/>
                <a:gd name="connsiteX4" fmla="*/ 0 w 447294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940" h="1150790">
                  <a:moveTo>
                    <a:pt x="0" y="0"/>
                  </a:moveTo>
                  <a:lnTo>
                    <a:pt x="4472940" y="0"/>
                  </a:lnTo>
                  <a:lnTo>
                    <a:pt x="3361035" y="1150790"/>
                  </a:lnTo>
                  <a:lnTo>
                    <a:pt x="0" y="115079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1"/>
            </p:custDataLst>
          </p:nvPr>
        </p:nvSpPr>
        <p:spPr>
          <a:xfrm>
            <a:off x="3201036" y="2496502"/>
            <a:ext cx="5789930" cy="1398905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ctr">
              <a:defRPr lang="zh-CN" altLang="en-US" sz="8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3201036" y="4003049"/>
            <a:ext cx="5789930" cy="476560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lang="zh-CN" altLang="en-US" sz="20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cxnSp>
        <p:nvCxnSpPr>
          <p:cNvPr id="8" name="直接连接符 7"/>
          <p:cNvCxnSpPr/>
          <p:nvPr userDrawn="1">
            <p:custDataLst>
              <p:tags r:id="rId13"/>
            </p:custDataLst>
          </p:nvPr>
        </p:nvCxnSpPr>
        <p:spPr>
          <a:xfrm>
            <a:off x="3107055" y="4746943"/>
            <a:ext cx="597789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>
            <p:custDataLst>
              <p:tags r:id="rId14"/>
            </p:custDataLst>
          </p:nvPr>
        </p:nvCxnSpPr>
        <p:spPr>
          <a:xfrm>
            <a:off x="3107055" y="2197418"/>
            <a:ext cx="597789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9" name="组合 8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3" name="任意多边形: 形状 12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: 形状 13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1" name="任意多边形: 形状 10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11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6" name="任意多边形: 形状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4" name="任意多边形: 形状 1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 userDrawn="1">
                <p:custDataLst>
                  <p:tags r:id="rId7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1" name="组合 10"/>
          <p:cNvGrpSpPr/>
          <p:nvPr userDrawn="1">
            <p:custDataLst>
              <p:tags r:id="rId9"/>
            </p:custDataLst>
          </p:nvPr>
        </p:nvGrpSpPr>
        <p:grpSpPr>
          <a:xfrm>
            <a:off x="11581200" y="119710"/>
            <a:ext cx="534470" cy="316539"/>
            <a:chOff x="0" y="6872"/>
            <a:chExt cx="4474598" cy="3636534"/>
          </a:xfrm>
        </p:grpSpPr>
        <p:sp>
          <p:nvSpPr>
            <p:cNvPr id="12" name="任意多边形: 形状 11"/>
            <p:cNvSpPr/>
            <p:nvPr userDrawn="1">
              <p:custDataLst>
                <p:tags r:id="rId10"/>
              </p:custDataLst>
            </p:nvPr>
          </p:nvSpPr>
          <p:spPr>
            <a:xfrm>
              <a:off x="0" y="6872"/>
              <a:ext cx="3728443" cy="3636534"/>
            </a:xfrm>
            <a:custGeom>
              <a:avLst/>
              <a:gdLst>
                <a:gd name="connsiteX0" fmla="*/ 0 w 3728443"/>
                <a:gd name="connsiteY0" fmla="*/ 0 h 3636534"/>
                <a:gd name="connsiteX1" fmla="*/ 3728443 w 3728443"/>
                <a:gd name="connsiteY1" fmla="*/ 0 h 3636534"/>
                <a:gd name="connsiteX2" fmla="*/ 3728443 w 3728443"/>
                <a:gd name="connsiteY2" fmla="*/ 67229 h 3636534"/>
                <a:gd name="connsiteX3" fmla="*/ 159138 w 3728443"/>
                <a:gd name="connsiteY3" fmla="*/ 3636534 h 3636534"/>
                <a:gd name="connsiteX4" fmla="*/ 159138 w 3728443"/>
                <a:gd name="connsiteY4" fmla="*/ 3621697 h 3636534"/>
                <a:gd name="connsiteX5" fmla="*/ 0 w 3728443"/>
                <a:gd name="connsiteY5" fmla="*/ 3621697 h 3636534"/>
                <a:gd name="connsiteX6" fmla="*/ 0 w 3728443"/>
                <a:gd name="connsiteY6" fmla="*/ 0 h 36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43" h="3636534">
                  <a:moveTo>
                    <a:pt x="0" y="0"/>
                  </a:moveTo>
                  <a:lnTo>
                    <a:pt x="3728443" y="0"/>
                  </a:lnTo>
                  <a:lnTo>
                    <a:pt x="3728443" y="67229"/>
                  </a:lnTo>
                  <a:lnTo>
                    <a:pt x="159138" y="3636534"/>
                  </a:lnTo>
                  <a:lnTo>
                    <a:pt x="159138" y="3621697"/>
                  </a:lnTo>
                  <a:lnTo>
                    <a:pt x="0" y="362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11"/>
              </p:custDataLst>
            </p:nvPr>
          </p:nvSpPr>
          <p:spPr>
            <a:xfrm>
              <a:off x="1658" y="258332"/>
              <a:ext cx="4472940" cy="1150790"/>
            </a:xfrm>
            <a:custGeom>
              <a:avLst/>
              <a:gdLst>
                <a:gd name="connsiteX0" fmla="*/ 0 w 4472940"/>
                <a:gd name="connsiteY0" fmla="*/ 0 h 1150790"/>
                <a:gd name="connsiteX1" fmla="*/ 4472940 w 4472940"/>
                <a:gd name="connsiteY1" fmla="*/ 0 h 1150790"/>
                <a:gd name="connsiteX2" fmla="*/ 3361035 w 4472940"/>
                <a:gd name="connsiteY2" fmla="*/ 1150790 h 1150790"/>
                <a:gd name="connsiteX3" fmla="*/ 0 w 4472940"/>
                <a:gd name="connsiteY3" fmla="*/ 1150790 h 1150790"/>
                <a:gd name="connsiteX4" fmla="*/ 0 w 447294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940" h="1150790">
                  <a:moveTo>
                    <a:pt x="0" y="0"/>
                  </a:moveTo>
                  <a:lnTo>
                    <a:pt x="4472940" y="0"/>
                  </a:lnTo>
                  <a:lnTo>
                    <a:pt x="3361035" y="1150790"/>
                  </a:lnTo>
                  <a:lnTo>
                    <a:pt x="0" y="115079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7" name="任意多边形: 形状 16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7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2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3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7" name="任意多边形: 形状 16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1" name="矩形 10"/>
          <p:cNvSpPr/>
          <p:nvPr userDrawn="1">
            <p:custDataLst>
              <p:tags r:id="rId7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3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57412" y="6349833"/>
            <a:ext cx="11877177" cy="322927"/>
            <a:chOff x="201974" y="6349833"/>
            <a:chExt cx="11877177" cy="322927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11544681" y="6350094"/>
              <a:ext cx="534470" cy="316539"/>
              <a:chOff x="0" y="6872"/>
              <a:chExt cx="4474598" cy="3636534"/>
            </a:xfrm>
          </p:grpSpPr>
          <p:sp>
            <p:nvSpPr>
              <p:cNvPr id="20" name="任意多边形: 形状 19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 userDrawn="1"/>
          </p:nvGrpSpPr>
          <p:grpSpPr>
            <a:xfrm>
              <a:off x="201974" y="6349833"/>
              <a:ext cx="498764" cy="322927"/>
              <a:chOff x="3504742" y="-2872787"/>
              <a:chExt cx="4571258" cy="2446533"/>
            </a:xfrm>
          </p:grpSpPr>
          <p:sp>
            <p:nvSpPr>
              <p:cNvPr id="18" name="任意多边形: 形状 17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矩形 13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4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5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57412" y="5765800"/>
            <a:ext cx="11877177" cy="906960"/>
            <a:chOff x="157412" y="5765800"/>
            <a:chExt cx="11877177" cy="906960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10513550" y="5765800"/>
              <a:ext cx="1521039" cy="900833"/>
              <a:chOff x="0" y="6872"/>
              <a:chExt cx="4474598" cy="3636534"/>
            </a:xfrm>
          </p:grpSpPr>
          <p:sp>
            <p:nvSpPr>
              <p:cNvPr id="16" name="任意多边形: 形状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>
              <a:off x="157412" y="5796179"/>
              <a:ext cx="1353888" cy="876581"/>
              <a:chOff x="3504742" y="-2872787"/>
              <a:chExt cx="4571258" cy="2446533"/>
            </a:xfrm>
          </p:grpSpPr>
          <p:sp>
            <p:nvSpPr>
              <p:cNvPr id="14" name="任意多边形: 形状 1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 userDrawn="1">
                <p:custDataLst>
                  <p:tags r:id="rId7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>
            <p:custDataLst>
              <p:tags r:id="rId2"/>
            </p:custDataLst>
          </p:nvPr>
        </p:nvGrpSpPr>
        <p:grpSpPr>
          <a:xfrm>
            <a:off x="-12065" y="0"/>
            <a:ext cx="12203430" cy="6874510"/>
            <a:chOff x="-19" y="0"/>
            <a:chExt cx="19218" cy="10826"/>
          </a:xfrm>
        </p:grpSpPr>
        <p:grpSp>
          <p:nvGrpSpPr>
            <p:cNvPr id="59" name="组合 58"/>
            <p:cNvGrpSpPr/>
            <p:nvPr>
              <p:custDataLst>
                <p:tags r:id="rId3"/>
              </p:custDataLst>
            </p:nvPr>
          </p:nvGrpSpPr>
          <p:grpSpPr>
            <a:xfrm>
              <a:off x="12249" y="0"/>
              <a:ext cx="6951" cy="5511"/>
              <a:chOff x="7778078" y="0"/>
              <a:chExt cx="4413923" cy="3499502"/>
            </a:xfrm>
          </p:grpSpPr>
          <p:sp>
            <p:nvSpPr>
              <p:cNvPr id="42" name="任意多边形: 形状 41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0" name="任意多边形: 形状 3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8" name="任意多边形: 形状 37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60" name="组合 59"/>
            <p:cNvGrpSpPr/>
            <p:nvPr>
              <p:custDataLst>
                <p:tags r:id="rId8"/>
              </p:custDataLst>
            </p:nvPr>
          </p:nvGrpSpPr>
          <p:grpSpPr>
            <a:xfrm>
              <a:off x="-19" y="7576"/>
              <a:ext cx="19219" cy="3250"/>
              <a:chOff x="-12088" y="4794394"/>
              <a:chExt cx="12204089" cy="2063607"/>
            </a:xfrm>
          </p:grpSpPr>
          <p:sp>
            <p:nvSpPr>
              <p:cNvPr id="52" name="任意多边形: 形状 51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554582" y="4942832"/>
                <a:ext cx="11637418" cy="1915168"/>
              </a:xfrm>
              <a:custGeom>
                <a:avLst/>
                <a:gdLst>
                  <a:gd name="connsiteX0" fmla="*/ 8612903 w 11637418"/>
                  <a:gd name="connsiteY0" fmla="*/ 0 h 1915168"/>
                  <a:gd name="connsiteX1" fmla="*/ 11637418 w 11637418"/>
                  <a:gd name="connsiteY1" fmla="*/ 1581105 h 1915168"/>
                  <a:gd name="connsiteX2" fmla="*/ 11637418 w 11637418"/>
                  <a:gd name="connsiteY2" fmla="*/ 1915168 h 1915168"/>
                  <a:gd name="connsiteX3" fmla="*/ 0 w 11637418"/>
                  <a:gd name="connsiteY3" fmla="*/ 1915168 h 19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37418" h="1915168">
                    <a:moveTo>
                      <a:pt x="8612903" y="0"/>
                    </a:moveTo>
                    <a:lnTo>
                      <a:pt x="11637418" y="1581105"/>
                    </a:lnTo>
                    <a:lnTo>
                      <a:pt x="11637418" y="1915168"/>
                    </a:lnTo>
                    <a:lnTo>
                      <a:pt x="0" y="1915168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lvl="0"/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4" name="任意多边形: 形状 53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35096" y="4794394"/>
                <a:ext cx="11856904" cy="2063607"/>
              </a:xfrm>
              <a:custGeom>
                <a:avLst/>
                <a:gdLst>
                  <a:gd name="connsiteX0" fmla="*/ 7128328 w 11856904"/>
                  <a:gd name="connsiteY0" fmla="*/ 0 h 2063607"/>
                  <a:gd name="connsiteX1" fmla="*/ 11856904 w 11856904"/>
                  <a:gd name="connsiteY1" fmla="*/ 1832069 h 2063607"/>
                  <a:gd name="connsiteX2" fmla="*/ 11856904 w 11856904"/>
                  <a:gd name="connsiteY2" fmla="*/ 2063607 h 2063607"/>
                  <a:gd name="connsiteX3" fmla="*/ 0 w 11856904"/>
                  <a:gd name="connsiteY3" fmla="*/ 2063607 h 2063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56904" h="2063607">
                    <a:moveTo>
                      <a:pt x="7128328" y="0"/>
                    </a:moveTo>
                    <a:lnTo>
                      <a:pt x="11856904" y="1832069"/>
                    </a:lnTo>
                    <a:lnTo>
                      <a:pt x="11856904" y="2063607"/>
                    </a:lnTo>
                    <a:lnTo>
                      <a:pt x="0" y="2063607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47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6" name="任意多边形: 形状 55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39320" y="4847832"/>
                <a:ext cx="12052680" cy="2010168"/>
              </a:xfrm>
              <a:custGeom>
                <a:avLst/>
                <a:gdLst>
                  <a:gd name="connsiteX0" fmla="*/ 5073792 w 12052680"/>
                  <a:gd name="connsiteY0" fmla="*/ 0 h 2010168"/>
                  <a:gd name="connsiteX1" fmla="*/ 12052680 w 12052680"/>
                  <a:gd name="connsiteY1" fmla="*/ 1869250 h 2010168"/>
                  <a:gd name="connsiteX2" fmla="*/ 12052680 w 12052680"/>
                  <a:gd name="connsiteY2" fmla="*/ 2010168 h 2010168"/>
                  <a:gd name="connsiteX3" fmla="*/ 0 w 12052680"/>
                  <a:gd name="connsiteY3" fmla="*/ 2010168 h 201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52680" h="2010168">
                    <a:moveTo>
                      <a:pt x="5073792" y="0"/>
                    </a:moveTo>
                    <a:lnTo>
                      <a:pt x="12052680" y="1869250"/>
                    </a:lnTo>
                    <a:lnTo>
                      <a:pt x="12052680" y="2010168"/>
                    </a:lnTo>
                    <a:lnTo>
                      <a:pt x="0" y="20101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lvl="0"/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8" name="任意多边形: 形状 57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12088" y="5275332"/>
                <a:ext cx="12204089" cy="1582668"/>
              </a:xfrm>
              <a:custGeom>
                <a:avLst/>
                <a:gdLst>
                  <a:gd name="connsiteX0" fmla="*/ 2856139 w 12204089"/>
                  <a:gd name="connsiteY0" fmla="*/ 0 h 1582668"/>
                  <a:gd name="connsiteX1" fmla="*/ 12204089 w 12204089"/>
                  <a:gd name="connsiteY1" fmla="*/ 1521377 h 1582668"/>
                  <a:gd name="connsiteX2" fmla="*/ 12204089 w 12204089"/>
                  <a:gd name="connsiteY2" fmla="*/ 1582668 h 1582668"/>
                  <a:gd name="connsiteX3" fmla="*/ 0 w 12204089"/>
                  <a:gd name="connsiteY3" fmla="*/ 1582668 h 158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4089" h="1582668">
                    <a:moveTo>
                      <a:pt x="2856139" y="0"/>
                    </a:moveTo>
                    <a:lnTo>
                      <a:pt x="12204089" y="1521377"/>
                    </a:lnTo>
                    <a:lnTo>
                      <a:pt x="12204089" y="1582668"/>
                    </a:lnTo>
                    <a:lnTo>
                      <a:pt x="0" y="1582668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lvl="0"/>
                <a:endParaRPr lang="zh-CN" altLang="en-US" baseline="0" dirty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660399" y="3368788"/>
            <a:ext cx="6245226" cy="642000"/>
          </a:xfrm>
        </p:spPr>
        <p:txBody>
          <a:bodyPr lIns="90000" tIns="46800" rIns="90000" bIns="46800" anchor="t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14"/>
            </p:custDataLst>
          </p:nvPr>
        </p:nvSpPr>
        <p:spPr>
          <a:xfrm>
            <a:off x="660398" y="2087287"/>
            <a:ext cx="8356090" cy="1200329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lnSpc>
                <a:spcPct val="90000"/>
              </a:lnSpc>
              <a:defRPr sz="7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219595"/>
            <a:chOff x="138630" y="90845"/>
            <a:chExt cx="11914741" cy="21959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38630" y="90845"/>
              <a:ext cx="347229" cy="219595"/>
              <a:chOff x="0" y="6872"/>
              <a:chExt cx="4474598" cy="3636534"/>
            </a:xfrm>
          </p:grpSpPr>
          <p:sp>
            <p:nvSpPr>
              <p:cNvPr id="10" name="任意多边形: 形状 9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11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>
              <a:off x="11662978" y="96173"/>
              <a:ext cx="390393" cy="208938"/>
              <a:chOff x="3504742" y="-2872787"/>
              <a:chExt cx="4571258" cy="2446533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 userDrawn="1">
            <p:custDataLst>
              <p:tags r:id="rId2"/>
            </p:custDataLst>
          </p:nvPr>
        </p:nvGrpSpPr>
        <p:grpSpPr>
          <a:xfrm>
            <a:off x="-1" y="-17930"/>
            <a:ext cx="12192001" cy="6875929"/>
            <a:chOff x="-1" y="-17930"/>
            <a:chExt cx="12192001" cy="6875929"/>
          </a:xfrm>
        </p:grpSpPr>
        <p:pic>
          <p:nvPicPr>
            <p:cNvPr id="20" name="图片 19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" y="5391806"/>
              <a:ext cx="12192001" cy="1466193"/>
            </a:xfrm>
            <a:prstGeom prst="rect">
              <a:avLst/>
            </a:prstGeom>
          </p:spPr>
        </p:pic>
        <p:sp>
          <p:nvSpPr>
            <p:cNvPr id="21" name="任意多边形: 形状 28"/>
            <p:cNvSpPr/>
            <p:nvPr>
              <p:custDataLst>
                <p:tags r:id="rId5"/>
              </p:custDataLst>
            </p:nvPr>
          </p:nvSpPr>
          <p:spPr bwMode="auto">
            <a:xfrm rot="10800000" flipH="1">
              <a:off x="0" y="-17930"/>
              <a:ext cx="1730188" cy="279074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 flipV="1">
            <a:off x="8256760" y="3644"/>
            <a:ext cx="3935241" cy="6874019"/>
            <a:chOff x="7778078" y="0"/>
            <a:chExt cx="4413923" cy="3499502"/>
          </a:xfrm>
        </p:grpSpPr>
        <p:sp>
          <p:nvSpPr>
            <p:cNvPr id="10" name="任意多边形: 形状 9"/>
            <p:cNvSpPr/>
            <p:nvPr>
              <p:custDataLst>
                <p:tags r:id="rId3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1" name="任意多边形: 形状 10"/>
            <p:cNvSpPr/>
            <p:nvPr>
              <p:custDataLst>
                <p:tags r:id="rId4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2" name="任意多边形: 形状 11"/>
            <p:cNvSpPr/>
            <p:nvPr>
              <p:custDataLst>
                <p:tags r:id="rId5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3" name="任意多边形: 形状 12"/>
            <p:cNvSpPr/>
            <p:nvPr>
              <p:custDataLst>
                <p:tags r:id="rId6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069325" y="2209948"/>
            <a:ext cx="6115246" cy="1219052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5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1069325" y="3500859"/>
            <a:ext cx="6115246" cy="1015623"/>
          </a:xfrm>
        </p:spPr>
        <p:txBody>
          <a:bodyPr lIns="90000" tIns="46800" rIns="90000" bIns="46800" anchor="t">
            <a:normAutofit/>
          </a:bodyPr>
          <a:lstStyle>
            <a:lvl1pPr marL="0" indent="0" algn="l">
              <a:buNone/>
              <a:defRPr sz="20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-1" y="-17930"/>
            <a:ext cx="12192001" cy="6875929"/>
            <a:chOff x="-1" y="-17930"/>
            <a:chExt cx="12192001" cy="6875929"/>
          </a:xfrm>
        </p:grpSpPr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" y="5391806"/>
              <a:ext cx="12192001" cy="1466193"/>
            </a:xfrm>
            <a:prstGeom prst="rect">
              <a:avLst/>
            </a:prstGeom>
          </p:spPr>
        </p:pic>
        <p:sp>
          <p:nvSpPr>
            <p:cNvPr id="17" name="任意多边形: 形状 28"/>
            <p:cNvSpPr/>
            <p:nvPr>
              <p:custDataLst>
                <p:tags r:id="rId5"/>
              </p:custDataLst>
            </p:nvPr>
          </p:nvSpPr>
          <p:spPr bwMode="auto">
            <a:xfrm rot="10800000" flipH="1">
              <a:off x="0" y="-17930"/>
              <a:ext cx="1730188" cy="279074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-1" y="-17930"/>
            <a:ext cx="12192001" cy="6875929"/>
            <a:chOff x="-1" y="-17930"/>
            <a:chExt cx="12192001" cy="6875929"/>
          </a:xfrm>
        </p:grpSpPr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" y="5391806"/>
              <a:ext cx="12192001" cy="1466193"/>
            </a:xfrm>
            <a:prstGeom prst="rect">
              <a:avLst/>
            </a:prstGeom>
          </p:spPr>
        </p:pic>
        <p:sp>
          <p:nvSpPr>
            <p:cNvPr id="15" name="任意多边形: 形状 28"/>
            <p:cNvSpPr/>
            <p:nvPr>
              <p:custDataLst>
                <p:tags r:id="rId5"/>
              </p:custDataLst>
            </p:nvPr>
          </p:nvSpPr>
          <p:spPr bwMode="auto">
            <a:xfrm rot="10800000" flipH="1">
              <a:off x="0" y="-17930"/>
              <a:ext cx="1730188" cy="279074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9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0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7778078" y="0"/>
            <a:ext cx="4413923" cy="3499502"/>
            <a:chOff x="7778078" y="0"/>
            <a:chExt cx="4413923" cy="3499502"/>
          </a:xfrm>
        </p:grpSpPr>
        <p:sp>
          <p:nvSpPr>
            <p:cNvPr id="8" name="任意多边形: 形状 7"/>
            <p:cNvSpPr/>
            <p:nvPr>
              <p:custDataLst>
                <p:tags r:id="rId3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: 形状 8"/>
            <p:cNvSpPr/>
            <p:nvPr>
              <p:custDataLst>
                <p:tags r:id="rId4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: 形状 9"/>
            <p:cNvSpPr/>
            <p:nvPr>
              <p:custDataLst>
                <p:tags r:id="rId5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10"/>
            <p:cNvSpPr/>
            <p:nvPr>
              <p:custDataLst>
                <p:tags r:id="rId6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-1" y="-17930"/>
            <a:ext cx="12192001" cy="6875929"/>
            <a:chOff x="-1" y="-17930"/>
            <a:chExt cx="12192001" cy="6875929"/>
          </a:xfrm>
        </p:grpSpPr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" y="5391806"/>
              <a:ext cx="12192001" cy="1466193"/>
            </a:xfrm>
            <a:prstGeom prst="rect">
              <a:avLst/>
            </a:prstGeom>
          </p:spPr>
        </p:pic>
        <p:sp>
          <p:nvSpPr>
            <p:cNvPr id="17" name="任意多边形: 形状 28"/>
            <p:cNvSpPr/>
            <p:nvPr>
              <p:custDataLst>
                <p:tags r:id="rId5"/>
              </p:custDataLst>
            </p:nvPr>
          </p:nvSpPr>
          <p:spPr bwMode="auto">
            <a:xfrm rot="10800000" flipH="1">
              <a:off x="0" y="-17930"/>
              <a:ext cx="1730188" cy="279074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8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 userDrawn="1">
            <p:custDataLst>
              <p:tags r:id="rId2"/>
            </p:custDataLst>
          </p:nvPr>
        </p:nvGrpSpPr>
        <p:grpSpPr>
          <a:xfrm>
            <a:off x="-2" y="0"/>
            <a:ext cx="12192001" cy="6867831"/>
            <a:chOff x="-2" y="0"/>
            <a:chExt cx="12192001" cy="6867831"/>
          </a:xfrm>
        </p:grpSpPr>
        <p:sp>
          <p:nvSpPr>
            <p:cNvPr id="27" name="矩形 26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 userDrawn="1">
              <p:custDataLst>
                <p:tags r:id="rId4"/>
              </p:custDataLst>
            </p:nvPr>
          </p:nvGrpSpPr>
          <p:grpSpPr>
            <a:xfrm flipH="1">
              <a:off x="-2" y="0"/>
              <a:ext cx="1425389" cy="1130095"/>
              <a:chOff x="7778078" y="0"/>
              <a:chExt cx="4413923" cy="3499502"/>
            </a:xfrm>
          </p:grpSpPr>
          <p:sp>
            <p:nvSpPr>
              <p:cNvPr id="34" name="任意多边形: 形状 33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任意多边形: 形状 34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36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 userDrawn="1">
              <p:custDataLst>
                <p:tags r:id="rId9"/>
              </p:custDataLst>
            </p:nvPr>
          </p:nvGrpSpPr>
          <p:grpSpPr>
            <a:xfrm rot="10800000" flipH="1">
              <a:off x="10766610" y="5737736"/>
              <a:ext cx="1425389" cy="1130095"/>
              <a:chOff x="7778078" y="0"/>
              <a:chExt cx="4413923" cy="3499502"/>
            </a:xfrm>
          </p:grpSpPr>
          <p:sp>
            <p:nvSpPr>
              <p:cNvPr id="30" name="任意多边形: 形状 2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1" name="任意多边形: 形状 3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2" name="任意多边形: 形状 3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3" name="任意多边形: 形状 3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 userDrawn="1">
            <p:custDataLst>
              <p:tags r:id="rId2"/>
            </p:custDataLst>
          </p:nvPr>
        </p:nvGrpSpPr>
        <p:grpSpPr>
          <a:xfrm>
            <a:off x="-2" y="0"/>
            <a:ext cx="12192001" cy="6867831"/>
            <a:chOff x="-2" y="0"/>
            <a:chExt cx="12192001" cy="6867831"/>
          </a:xfrm>
        </p:grpSpPr>
        <p:sp>
          <p:nvSpPr>
            <p:cNvPr id="27" name="矩形 26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 userDrawn="1">
              <p:custDataLst>
                <p:tags r:id="rId4"/>
              </p:custDataLst>
            </p:nvPr>
          </p:nvGrpSpPr>
          <p:grpSpPr>
            <a:xfrm flipH="1">
              <a:off x="-2" y="0"/>
              <a:ext cx="1425389" cy="1130095"/>
              <a:chOff x="7778078" y="0"/>
              <a:chExt cx="4413923" cy="3499502"/>
            </a:xfrm>
          </p:grpSpPr>
          <p:sp>
            <p:nvSpPr>
              <p:cNvPr id="34" name="任意多边形: 形状 33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任意多边形: 形状 34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36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 userDrawn="1">
              <p:custDataLst>
                <p:tags r:id="rId9"/>
              </p:custDataLst>
            </p:nvPr>
          </p:nvGrpSpPr>
          <p:grpSpPr>
            <a:xfrm rot="10800000" flipH="1">
              <a:off x="10766610" y="5737736"/>
              <a:ext cx="1425389" cy="1130095"/>
              <a:chOff x="7778078" y="0"/>
              <a:chExt cx="4413923" cy="3499502"/>
            </a:xfrm>
          </p:grpSpPr>
          <p:sp>
            <p:nvSpPr>
              <p:cNvPr id="30" name="任意多边形: 形状 2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1" name="任意多边形: 形状 3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2" name="任意多边形: 形状 3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3" name="任意多边形: 形状 3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>
            <p:custDataLst>
              <p:tags r:id="rId2"/>
            </p:custDataLst>
          </p:nvPr>
        </p:nvGrpSpPr>
        <p:grpSpPr>
          <a:xfrm flipH="1">
            <a:off x="-1" y="0"/>
            <a:ext cx="3893927" cy="3087232"/>
            <a:chOff x="7778078" y="0"/>
            <a:chExt cx="4413923" cy="3499502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9" name="任意多边形: 形状 18"/>
            <p:cNvSpPr/>
            <p:nvPr>
              <p:custDataLst>
                <p:tags r:id="rId4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5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4" name="任意多边形: 形状 23"/>
            <p:cNvSpPr/>
            <p:nvPr>
              <p:custDataLst>
                <p:tags r:id="rId6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7"/>
            </p:custDataLst>
          </p:nvPr>
        </p:nvGrpSpPr>
        <p:grpSpPr>
          <a:xfrm flipH="1">
            <a:off x="-12089" y="4291344"/>
            <a:ext cx="12204089" cy="2566658"/>
            <a:chOff x="-12088" y="4794394"/>
            <a:chExt cx="12204089" cy="2063607"/>
          </a:xfrm>
        </p:grpSpPr>
        <p:sp>
          <p:nvSpPr>
            <p:cNvPr id="26" name="任意多边形: 形状 25"/>
            <p:cNvSpPr/>
            <p:nvPr>
              <p:custDataLst>
                <p:tags r:id="rId8"/>
              </p:custDataLst>
            </p:nvPr>
          </p:nvSpPr>
          <p:spPr bwMode="auto">
            <a:xfrm>
              <a:off x="554582" y="4942832"/>
              <a:ext cx="11637418" cy="1915168"/>
            </a:xfrm>
            <a:custGeom>
              <a:avLst/>
              <a:gdLst>
                <a:gd name="connsiteX0" fmla="*/ 8612903 w 11637418"/>
                <a:gd name="connsiteY0" fmla="*/ 0 h 1915168"/>
                <a:gd name="connsiteX1" fmla="*/ 11637418 w 11637418"/>
                <a:gd name="connsiteY1" fmla="*/ 1581105 h 1915168"/>
                <a:gd name="connsiteX2" fmla="*/ 11637418 w 11637418"/>
                <a:gd name="connsiteY2" fmla="*/ 1915168 h 1915168"/>
                <a:gd name="connsiteX3" fmla="*/ 0 w 11637418"/>
                <a:gd name="connsiteY3" fmla="*/ 1915168 h 19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7418" h="1915168">
                  <a:moveTo>
                    <a:pt x="8612903" y="0"/>
                  </a:moveTo>
                  <a:lnTo>
                    <a:pt x="11637418" y="1581105"/>
                  </a:lnTo>
                  <a:lnTo>
                    <a:pt x="11637418" y="1915168"/>
                  </a:lnTo>
                  <a:lnTo>
                    <a:pt x="0" y="191516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7" name="任意多边形: 形状 26"/>
            <p:cNvSpPr/>
            <p:nvPr>
              <p:custDataLst>
                <p:tags r:id="rId9"/>
              </p:custDataLst>
            </p:nvPr>
          </p:nvSpPr>
          <p:spPr bwMode="auto">
            <a:xfrm>
              <a:off x="335096" y="4794394"/>
              <a:ext cx="11856904" cy="2063607"/>
            </a:xfrm>
            <a:custGeom>
              <a:avLst/>
              <a:gdLst>
                <a:gd name="connsiteX0" fmla="*/ 7128328 w 11856904"/>
                <a:gd name="connsiteY0" fmla="*/ 0 h 2063607"/>
                <a:gd name="connsiteX1" fmla="*/ 11856904 w 11856904"/>
                <a:gd name="connsiteY1" fmla="*/ 1832069 h 2063607"/>
                <a:gd name="connsiteX2" fmla="*/ 11856904 w 11856904"/>
                <a:gd name="connsiteY2" fmla="*/ 2063607 h 2063607"/>
                <a:gd name="connsiteX3" fmla="*/ 0 w 11856904"/>
                <a:gd name="connsiteY3" fmla="*/ 2063607 h 206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56904" h="2063607">
                  <a:moveTo>
                    <a:pt x="7128328" y="0"/>
                  </a:moveTo>
                  <a:lnTo>
                    <a:pt x="11856904" y="1832069"/>
                  </a:lnTo>
                  <a:lnTo>
                    <a:pt x="11856904" y="2063607"/>
                  </a:lnTo>
                  <a:lnTo>
                    <a:pt x="0" y="20636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4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8" name="任意多边形: 形状 27"/>
            <p:cNvSpPr/>
            <p:nvPr>
              <p:custDataLst>
                <p:tags r:id="rId10"/>
              </p:custDataLst>
            </p:nvPr>
          </p:nvSpPr>
          <p:spPr bwMode="auto">
            <a:xfrm>
              <a:off x="139320" y="4847832"/>
              <a:ext cx="12052680" cy="2010168"/>
            </a:xfrm>
            <a:custGeom>
              <a:avLst/>
              <a:gdLst>
                <a:gd name="connsiteX0" fmla="*/ 5073792 w 12052680"/>
                <a:gd name="connsiteY0" fmla="*/ 0 h 2010168"/>
                <a:gd name="connsiteX1" fmla="*/ 12052680 w 12052680"/>
                <a:gd name="connsiteY1" fmla="*/ 1869250 h 2010168"/>
                <a:gd name="connsiteX2" fmla="*/ 12052680 w 12052680"/>
                <a:gd name="connsiteY2" fmla="*/ 2010168 h 2010168"/>
                <a:gd name="connsiteX3" fmla="*/ 0 w 12052680"/>
                <a:gd name="connsiteY3" fmla="*/ 2010168 h 201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52680" h="2010168">
                  <a:moveTo>
                    <a:pt x="5073792" y="0"/>
                  </a:moveTo>
                  <a:lnTo>
                    <a:pt x="12052680" y="1869250"/>
                  </a:lnTo>
                  <a:lnTo>
                    <a:pt x="12052680" y="2010168"/>
                  </a:lnTo>
                  <a:lnTo>
                    <a:pt x="0" y="20101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9" name="任意多边形: 形状 28"/>
            <p:cNvSpPr/>
            <p:nvPr>
              <p:custDataLst>
                <p:tags r:id="rId11"/>
              </p:custDataLst>
            </p:nvPr>
          </p:nvSpPr>
          <p:spPr bwMode="auto">
            <a:xfrm>
              <a:off x="-12088" y="5275332"/>
              <a:ext cx="12204089" cy="1582668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3579742" y="2073991"/>
            <a:ext cx="6531128" cy="1731964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7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 userDrawn="1">
            <p:custDataLst>
              <p:tags r:id="rId2"/>
            </p:custDataLst>
          </p:nvPr>
        </p:nvGrpSpPr>
        <p:grpSpPr>
          <a:xfrm flipH="1">
            <a:off x="10490586" y="2193780"/>
            <a:ext cx="1843223" cy="1619654"/>
            <a:chOff x="-138248" y="2193780"/>
            <a:chExt cx="1843223" cy="1619654"/>
          </a:xfrm>
        </p:grpSpPr>
        <p:sp>
          <p:nvSpPr>
            <p:cNvPr id="24" name="任意多边形: 形状 23"/>
            <p:cNvSpPr/>
            <p:nvPr userDrawn="1">
              <p:custDataLst>
                <p:tags r:id="rId3"/>
              </p:custDataLst>
            </p:nvPr>
          </p:nvSpPr>
          <p:spPr>
            <a:xfrm rot="2700779">
              <a:off x="58480" y="2049078"/>
              <a:ext cx="863240" cy="1152644"/>
            </a:xfrm>
            <a:custGeom>
              <a:avLst/>
              <a:gdLst>
                <a:gd name="connsiteX0" fmla="*/ 0 w 727027"/>
                <a:gd name="connsiteY0" fmla="*/ 714244 h 970765"/>
                <a:gd name="connsiteX1" fmla="*/ 713920 w 727027"/>
                <a:gd name="connsiteY1" fmla="*/ 0 h 970765"/>
                <a:gd name="connsiteX2" fmla="*/ 727027 w 727027"/>
                <a:gd name="connsiteY2" fmla="*/ 13101 h 970765"/>
                <a:gd name="connsiteX3" fmla="*/ 727027 w 727027"/>
                <a:gd name="connsiteY3" fmla="*/ 500161 h 970765"/>
                <a:gd name="connsiteX4" fmla="*/ 256636 w 727027"/>
                <a:gd name="connsiteY4" fmla="*/ 970765 h 970765"/>
                <a:gd name="connsiteX5" fmla="*/ 0 w 727027"/>
                <a:gd name="connsiteY5" fmla="*/ 714244 h 9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7" h="970765">
                  <a:moveTo>
                    <a:pt x="0" y="714244"/>
                  </a:moveTo>
                  <a:lnTo>
                    <a:pt x="713920" y="0"/>
                  </a:lnTo>
                  <a:lnTo>
                    <a:pt x="727027" y="13101"/>
                  </a:lnTo>
                  <a:lnTo>
                    <a:pt x="727027" y="500161"/>
                  </a:lnTo>
                  <a:lnTo>
                    <a:pt x="256636" y="970765"/>
                  </a:lnTo>
                  <a:lnTo>
                    <a:pt x="0" y="71424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: 形状 24"/>
            <p:cNvSpPr/>
            <p:nvPr userDrawn="1">
              <p:custDataLst>
                <p:tags r:id="rId4"/>
              </p:custDataLst>
            </p:nvPr>
          </p:nvSpPr>
          <p:spPr>
            <a:xfrm rot="2700779">
              <a:off x="93149" y="2201608"/>
              <a:ext cx="1380429" cy="1843223"/>
            </a:xfrm>
            <a:custGeom>
              <a:avLst/>
              <a:gdLst>
                <a:gd name="connsiteX0" fmla="*/ 0 w 727027"/>
                <a:gd name="connsiteY0" fmla="*/ 714244 h 970765"/>
                <a:gd name="connsiteX1" fmla="*/ 713920 w 727027"/>
                <a:gd name="connsiteY1" fmla="*/ 0 h 970765"/>
                <a:gd name="connsiteX2" fmla="*/ 727027 w 727027"/>
                <a:gd name="connsiteY2" fmla="*/ 13101 h 970765"/>
                <a:gd name="connsiteX3" fmla="*/ 727027 w 727027"/>
                <a:gd name="connsiteY3" fmla="*/ 500161 h 970765"/>
                <a:gd name="connsiteX4" fmla="*/ 256636 w 727027"/>
                <a:gd name="connsiteY4" fmla="*/ 970765 h 970765"/>
                <a:gd name="connsiteX5" fmla="*/ 0 w 727027"/>
                <a:gd name="connsiteY5" fmla="*/ 714244 h 9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7" h="970765">
                  <a:moveTo>
                    <a:pt x="0" y="714244"/>
                  </a:moveTo>
                  <a:lnTo>
                    <a:pt x="713920" y="0"/>
                  </a:lnTo>
                  <a:lnTo>
                    <a:pt x="727027" y="13101"/>
                  </a:lnTo>
                  <a:lnTo>
                    <a:pt x="727027" y="500161"/>
                  </a:lnTo>
                  <a:lnTo>
                    <a:pt x="256636" y="970765"/>
                  </a:lnTo>
                  <a:lnTo>
                    <a:pt x="0" y="714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 userDrawn="1">
            <p:custDataLst>
              <p:tags r:id="rId5"/>
            </p:custDataLst>
          </p:nvPr>
        </p:nvGrpSpPr>
        <p:grpSpPr>
          <a:xfrm>
            <a:off x="-138248" y="2193780"/>
            <a:ext cx="1843223" cy="1619654"/>
            <a:chOff x="-138248" y="2193780"/>
            <a:chExt cx="1843223" cy="1619654"/>
          </a:xfrm>
        </p:grpSpPr>
        <p:sp>
          <p:nvSpPr>
            <p:cNvPr id="14" name="任意多边形: 形状 13"/>
            <p:cNvSpPr/>
            <p:nvPr userDrawn="1">
              <p:custDataLst>
                <p:tags r:id="rId6"/>
              </p:custDataLst>
            </p:nvPr>
          </p:nvSpPr>
          <p:spPr>
            <a:xfrm rot="2700779">
              <a:off x="58480" y="2049078"/>
              <a:ext cx="863240" cy="1152644"/>
            </a:xfrm>
            <a:custGeom>
              <a:avLst/>
              <a:gdLst>
                <a:gd name="connsiteX0" fmla="*/ 0 w 727027"/>
                <a:gd name="connsiteY0" fmla="*/ 714244 h 970765"/>
                <a:gd name="connsiteX1" fmla="*/ 713920 w 727027"/>
                <a:gd name="connsiteY1" fmla="*/ 0 h 970765"/>
                <a:gd name="connsiteX2" fmla="*/ 727027 w 727027"/>
                <a:gd name="connsiteY2" fmla="*/ 13101 h 970765"/>
                <a:gd name="connsiteX3" fmla="*/ 727027 w 727027"/>
                <a:gd name="connsiteY3" fmla="*/ 500161 h 970765"/>
                <a:gd name="connsiteX4" fmla="*/ 256636 w 727027"/>
                <a:gd name="connsiteY4" fmla="*/ 970765 h 970765"/>
                <a:gd name="connsiteX5" fmla="*/ 0 w 727027"/>
                <a:gd name="connsiteY5" fmla="*/ 714244 h 9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7" h="970765">
                  <a:moveTo>
                    <a:pt x="0" y="714244"/>
                  </a:moveTo>
                  <a:lnTo>
                    <a:pt x="713920" y="0"/>
                  </a:lnTo>
                  <a:lnTo>
                    <a:pt x="727027" y="13101"/>
                  </a:lnTo>
                  <a:lnTo>
                    <a:pt x="727027" y="500161"/>
                  </a:lnTo>
                  <a:lnTo>
                    <a:pt x="256636" y="970765"/>
                  </a:lnTo>
                  <a:lnTo>
                    <a:pt x="0" y="71424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/>
            <p:cNvSpPr/>
            <p:nvPr userDrawn="1">
              <p:custDataLst>
                <p:tags r:id="rId7"/>
              </p:custDataLst>
            </p:nvPr>
          </p:nvSpPr>
          <p:spPr>
            <a:xfrm rot="2700779">
              <a:off x="93149" y="2201608"/>
              <a:ext cx="1380429" cy="1843223"/>
            </a:xfrm>
            <a:custGeom>
              <a:avLst/>
              <a:gdLst>
                <a:gd name="connsiteX0" fmla="*/ 0 w 727027"/>
                <a:gd name="connsiteY0" fmla="*/ 714244 h 970765"/>
                <a:gd name="connsiteX1" fmla="*/ 713920 w 727027"/>
                <a:gd name="connsiteY1" fmla="*/ 0 h 970765"/>
                <a:gd name="connsiteX2" fmla="*/ 727027 w 727027"/>
                <a:gd name="connsiteY2" fmla="*/ 13101 h 970765"/>
                <a:gd name="connsiteX3" fmla="*/ 727027 w 727027"/>
                <a:gd name="connsiteY3" fmla="*/ 500161 h 970765"/>
                <a:gd name="connsiteX4" fmla="*/ 256636 w 727027"/>
                <a:gd name="connsiteY4" fmla="*/ 970765 h 970765"/>
                <a:gd name="connsiteX5" fmla="*/ 0 w 727027"/>
                <a:gd name="connsiteY5" fmla="*/ 714244 h 9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7" h="970765">
                  <a:moveTo>
                    <a:pt x="0" y="714244"/>
                  </a:moveTo>
                  <a:lnTo>
                    <a:pt x="713920" y="0"/>
                  </a:lnTo>
                  <a:lnTo>
                    <a:pt x="727027" y="13101"/>
                  </a:lnTo>
                  <a:lnTo>
                    <a:pt x="727027" y="500161"/>
                  </a:lnTo>
                  <a:lnTo>
                    <a:pt x="256636" y="970765"/>
                  </a:lnTo>
                  <a:lnTo>
                    <a:pt x="0" y="714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 userDrawn="1">
            <p:custDataLst>
              <p:tags r:id="rId8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3629979" y="2610168"/>
            <a:ext cx="4932045" cy="1637665"/>
          </a:xfrm>
        </p:spPr>
        <p:txBody>
          <a:bodyPr vert="horz" wrap="square" lIns="90000" tIns="46800" rIns="90000" bIns="46800" rtlCol="0" anchor="ctr" anchorCtr="0">
            <a:normAutofit/>
          </a:bodyPr>
          <a:lstStyle>
            <a:lvl1pPr>
              <a:defRPr kumimoji="0" lang="zh-CN" altLang="en-US" sz="8000" b="0" i="0" spc="8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marR="0" lvl="0" indent="0" algn="dist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5391785"/>
            <a:ext cx="12192000" cy="1466215"/>
          </a:xfrm>
          <a:prstGeom prst="rect">
            <a:avLst/>
          </a:prstGeom>
        </p:spPr>
      </p:pic>
      <p:sp>
        <p:nvSpPr>
          <p:cNvPr id="13" name="任意多边形: 形状 28"/>
          <p:cNvSpPr/>
          <p:nvPr userDrawn="1">
            <p:custDataLst>
              <p:tags r:id="rId4"/>
            </p:custDataLst>
          </p:nvPr>
        </p:nvSpPr>
        <p:spPr bwMode="auto">
          <a:xfrm rot="10800000" flipH="1">
            <a:off x="0" y="-17780"/>
            <a:ext cx="1730375" cy="278765"/>
          </a:xfrm>
          <a:custGeom>
            <a:avLst/>
            <a:gdLst>
              <a:gd name="connsiteX0" fmla="*/ 2856139 w 12204089"/>
              <a:gd name="connsiteY0" fmla="*/ 0 h 1582668"/>
              <a:gd name="connsiteX1" fmla="*/ 12204089 w 12204089"/>
              <a:gd name="connsiteY1" fmla="*/ 1521377 h 1582668"/>
              <a:gd name="connsiteX2" fmla="*/ 12204089 w 12204089"/>
              <a:gd name="connsiteY2" fmla="*/ 1582668 h 1582668"/>
              <a:gd name="connsiteX3" fmla="*/ 0 w 12204089"/>
              <a:gd name="connsiteY3" fmla="*/ 1582668 h 158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4089" h="1582668">
                <a:moveTo>
                  <a:pt x="2856139" y="0"/>
                </a:moveTo>
                <a:lnTo>
                  <a:pt x="12204089" y="1521377"/>
                </a:lnTo>
                <a:lnTo>
                  <a:pt x="12204089" y="1582668"/>
                </a:lnTo>
                <a:lnTo>
                  <a:pt x="0" y="1582668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endParaRPr lang="zh-CN" altLang="en-US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lIns="100800" tIns="39600" rIns="75600" bIns="39600">
            <a:no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1425575" cy="1130300"/>
            <a:chOff x="7778078" y="0"/>
            <a:chExt cx="4413923" cy="3499502"/>
          </a:xfrm>
        </p:grpSpPr>
        <p:sp>
          <p:nvSpPr>
            <p:cNvPr id="15" name="任意多边形: 形状 14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7" name="任意多边形: 形状 16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8" name="任意多边形: 形状 17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10766425" y="5737860"/>
            <a:ext cx="1425575" cy="1130300"/>
            <a:chOff x="7778078" y="0"/>
            <a:chExt cx="4413923" cy="3499502"/>
          </a:xfrm>
        </p:grpSpPr>
        <p:sp>
          <p:nvSpPr>
            <p:cNvPr id="20" name="任意多边形: 形状 19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2" name="任意多边形: 形状 21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3" name="任意多边形: 形状 22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3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100800" tIns="39600" rIns="75600" bIns="39600" anchor="ctr">
            <a:noAutofit/>
          </a:bodyPr>
          <a:lstStyle>
            <a:lvl1pPr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14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 userDrawn="1">
            <p:ph type="dt" sz="half" idx="14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 userDrawn="1">
            <p:ph type="ftr" sz="quarter" idx="15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 userDrawn="1">
            <p:ph type="sldNum" sz="quarter" idx="16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1425575" cy="1130300"/>
            <a:chOff x="7778078" y="0"/>
            <a:chExt cx="4413923" cy="3499502"/>
          </a:xfrm>
        </p:grpSpPr>
        <p:sp>
          <p:nvSpPr>
            <p:cNvPr id="13" name="任意多边形: 形状 12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5" name="任意多边形: 形状 14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10766425" y="5727700"/>
            <a:ext cx="1425575" cy="1130300"/>
            <a:chOff x="7778078" y="0"/>
            <a:chExt cx="4413923" cy="3499502"/>
          </a:xfrm>
        </p:grpSpPr>
        <p:sp>
          <p:nvSpPr>
            <p:cNvPr id="18" name="任意多边形: 形状 17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9" name="任意多边形: 形状 18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0" name="任意多边形: 形状 19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583200" y="770400"/>
            <a:ext cx="3960000" cy="882000"/>
          </a:xfrm>
        </p:spPr>
        <p:txBody>
          <a:bodyPr lIns="100800" tIns="39600" rIns="75600" bIns="39600" anchor="ctr">
            <a:noAutofit/>
          </a:bodyPr>
          <a:lstStyle>
            <a:lvl1pPr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586800" y="1764000"/>
            <a:ext cx="3956400" cy="40932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5101200" y="769938"/>
            <a:ext cx="6480000" cy="5087937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8" name="组合 17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1425575" cy="1130300"/>
            <a:chOff x="7778078" y="0"/>
            <a:chExt cx="4413923" cy="3499502"/>
          </a:xfrm>
        </p:grpSpPr>
        <p:sp>
          <p:nvSpPr>
            <p:cNvPr id="24" name="任意多边形: 形状 23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5" name="任意多边形: 形状 24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6" name="任意多边形: 形状 25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7" name="任意多边形: 形状 26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10766425" y="5727700"/>
            <a:ext cx="1425575" cy="1130300"/>
            <a:chOff x="7778078" y="0"/>
            <a:chExt cx="4413923" cy="3499502"/>
          </a:xfrm>
        </p:grpSpPr>
        <p:sp>
          <p:nvSpPr>
            <p:cNvPr id="20" name="任意多边形: 形状 19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2" name="任意多边形: 形状 21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3" name="任意多边形: 形状 22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12000" y="781200"/>
            <a:ext cx="10976400" cy="626400"/>
          </a:xfrm>
        </p:spPr>
        <p:txBody>
          <a:bodyPr lIns="100800" tIns="39600" rIns="75600" bIns="39600" anchor="ctr">
            <a:noAutofit/>
          </a:bodyPr>
          <a:lstStyle>
            <a:lvl1pPr algn="ctr"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100800" tIns="0" rIns="82800" bIns="0">
            <a:normAutofit/>
          </a:bodyPr>
          <a:lstStyle>
            <a:lvl1pPr marL="0" indent="0" algn="ctr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6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3" name="组合 12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1425575" cy="1130300"/>
            <a:chOff x="7778078" y="0"/>
            <a:chExt cx="4413923" cy="3499502"/>
          </a:xfrm>
        </p:grpSpPr>
        <p:sp>
          <p:nvSpPr>
            <p:cNvPr id="19" name="任意多边形: 形状 18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10766425" y="5727700"/>
            <a:ext cx="1425575" cy="1130300"/>
            <a:chOff x="7778078" y="0"/>
            <a:chExt cx="4413923" cy="3499502"/>
          </a:xfrm>
        </p:grpSpPr>
        <p:sp>
          <p:nvSpPr>
            <p:cNvPr id="15" name="任意多边形: 形状 14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7" name="任意多边形: 形状 16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8" name="任意多边形: 形状 17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4800" y="669600"/>
            <a:ext cx="10976400" cy="565200"/>
          </a:xfrm>
        </p:spPr>
        <p:txBody>
          <a:bodyPr lIns="100800" tIns="39600" rIns="75600" bIns="39600" anchor="ctr">
            <a:noAutofit/>
          </a:bodyPr>
          <a:lstStyle>
            <a:lvl1pPr algn="ctr"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604837" y="1681200"/>
            <a:ext cx="10990800" cy="32112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594000" y="5180400"/>
            <a:ext cx="11001600" cy="1011600"/>
          </a:xfrm>
        </p:spPr>
        <p:txBody>
          <a:bodyPr lIns="100800" tIns="0" rIns="82800" bIns="0">
            <a:normAutofit/>
          </a:bodyPr>
          <a:lstStyle>
            <a:lvl1pPr marL="0" indent="0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0" y="5391785"/>
            <a:ext cx="12192000" cy="1466215"/>
          </a:xfrm>
          <a:prstGeom prst="rect">
            <a:avLst/>
          </a:prstGeom>
        </p:spPr>
      </p:pic>
      <p:sp>
        <p:nvSpPr>
          <p:cNvPr id="16" name="任意多边形: 形状 28"/>
          <p:cNvSpPr/>
          <p:nvPr userDrawn="1">
            <p:custDataLst>
              <p:tags r:id="rId5"/>
            </p:custDataLst>
          </p:nvPr>
        </p:nvSpPr>
        <p:spPr bwMode="auto">
          <a:xfrm rot="10800000" flipH="1">
            <a:off x="0" y="-17780"/>
            <a:ext cx="1730375" cy="278765"/>
          </a:xfrm>
          <a:custGeom>
            <a:avLst/>
            <a:gdLst>
              <a:gd name="connsiteX0" fmla="*/ 2856139 w 12204089"/>
              <a:gd name="connsiteY0" fmla="*/ 0 h 1582668"/>
              <a:gd name="connsiteX1" fmla="*/ 12204089 w 12204089"/>
              <a:gd name="connsiteY1" fmla="*/ 1521377 h 1582668"/>
              <a:gd name="connsiteX2" fmla="*/ 12204089 w 12204089"/>
              <a:gd name="connsiteY2" fmla="*/ 1582668 h 1582668"/>
              <a:gd name="connsiteX3" fmla="*/ 0 w 12204089"/>
              <a:gd name="connsiteY3" fmla="*/ 1582668 h 158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4089" h="1582668">
                <a:moveTo>
                  <a:pt x="2856139" y="0"/>
                </a:moveTo>
                <a:lnTo>
                  <a:pt x="12204089" y="1521377"/>
                </a:lnTo>
                <a:lnTo>
                  <a:pt x="12204089" y="1582668"/>
                </a:lnTo>
                <a:lnTo>
                  <a:pt x="0" y="1582668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endParaRPr lang="zh-CN" altLang="en-US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 lIns="100800" tIns="39600" rIns="75600" bIns="39600">
            <a:no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100800" tIns="0" rIns="82800" bIns="0">
            <a:normAutofit/>
          </a:bodyPr>
          <a:lstStyle>
            <a:lvl1pPr marL="0" indent="0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100800" tIns="0" rIns="82800" bIns="0">
            <a:normAutofit/>
          </a:bodyPr>
          <a:lstStyle>
            <a:lvl1pPr marL="0" indent="0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7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8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9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3893820" cy="3087370"/>
            <a:chOff x="7778078" y="0"/>
            <a:chExt cx="4413923" cy="3499502"/>
          </a:xfrm>
        </p:grpSpPr>
        <p:sp>
          <p:nvSpPr>
            <p:cNvPr id="12" name="任意多边形: 形状 11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3" name="任意多边形: 形状 12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4" name="任意多边形: 形状 13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5" name="任意多边形: 形状 14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8298180" y="3780790"/>
            <a:ext cx="3893820" cy="3087370"/>
            <a:chOff x="7778078" y="0"/>
            <a:chExt cx="4413923" cy="3499502"/>
          </a:xfrm>
        </p:grpSpPr>
        <p:sp>
          <p:nvSpPr>
            <p:cNvPr id="22" name="任意多边形: 形状 21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3" name="任意多边形: 形状 22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4" name="任意多边形: 形状 23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5" name="任意多边形: 形状 24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3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100800" tIns="39600" rIns="75600" bIns="39600" anchor="b">
            <a:noAutofit/>
          </a:bodyPr>
          <a:lstStyle>
            <a:lvl1pPr algn="ctr">
              <a:defRPr sz="60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4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100800" tIns="0" rIns="82800" bIns="0">
            <a:normAutofit/>
          </a:bodyPr>
          <a:lstStyle>
            <a:lvl1pPr marL="0" indent="0" algn="ctr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 userDrawn="1">
            <p:ph type="dt" sz="half" idx="14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 userDrawn="1">
            <p:ph type="ftr" sz="quarter" idx="15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 userDrawn="1">
            <p:ph type="sldNum" sz="quarter" idx="16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219595"/>
            <a:chOff x="138630" y="90845"/>
            <a:chExt cx="11914741" cy="219595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138630" y="90845"/>
              <a:ext cx="347229" cy="219595"/>
              <a:chOff x="0" y="6872"/>
              <a:chExt cx="4474598" cy="3636534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11662978" y="96173"/>
              <a:ext cx="390393" cy="208938"/>
              <a:chOff x="3504742" y="-2872787"/>
              <a:chExt cx="4571258" cy="2446533"/>
            </a:xfrm>
          </p:grpSpPr>
          <p:sp>
            <p:nvSpPr>
              <p:cNvPr id="13" name="任意多边形: 形状 12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: 形状 1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219595"/>
            <a:chOff x="138630" y="90845"/>
            <a:chExt cx="11914741" cy="21959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38630" y="90845"/>
              <a:ext cx="347229" cy="219595"/>
              <a:chOff x="0" y="6872"/>
              <a:chExt cx="4474598" cy="3636534"/>
            </a:xfrm>
          </p:grpSpPr>
          <p:sp>
            <p:nvSpPr>
              <p:cNvPr id="17" name="任意多边形: 形状 16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11662978" y="96173"/>
              <a:ext cx="390393" cy="208938"/>
              <a:chOff x="3504742" y="-2872787"/>
              <a:chExt cx="4571258" cy="2446533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11430"/>
            <a:ext cx="73152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135412" y="6350094"/>
            <a:ext cx="534470" cy="316539"/>
            <a:chOff x="0" y="6872"/>
            <a:chExt cx="4474598" cy="3636534"/>
          </a:xfrm>
        </p:grpSpPr>
        <p:sp>
          <p:nvSpPr>
            <p:cNvPr id="10" name="任意多边形: 形状 9"/>
            <p:cNvSpPr/>
            <p:nvPr userDrawn="1">
              <p:custDataLst>
                <p:tags r:id="rId8"/>
              </p:custDataLst>
            </p:nvPr>
          </p:nvSpPr>
          <p:spPr>
            <a:xfrm>
              <a:off x="0" y="6872"/>
              <a:ext cx="3728443" cy="3636534"/>
            </a:xfrm>
            <a:custGeom>
              <a:avLst/>
              <a:gdLst>
                <a:gd name="connsiteX0" fmla="*/ 0 w 3728443"/>
                <a:gd name="connsiteY0" fmla="*/ 0 h 3636534"/>
                <a:gd name="connsiteX1" fmla="*/ 3728443 w 3728443"/>
                <a:gd name="connsiteY1" fmla="*/ 0 h 3636534"/>
                <a:gd name="connsiteX2" fmla="*/ 3728443 w 3728443"/>
                <a:gd name="connsiteY2" fmla="*/ 67229 h 3636534"/>
                <a:gd name="connsiteX3" fmla="*/ 159138 w 3728443"/>
                <a:gd name="connsiteY3" fmla="*/ 3636534 h 3636534"/>
                <a:gd name="connsiteX4" fmla="*/ 159138 w 3728443"/>
                <a:gd name="connsiteY4" fmla="*/ 3621697 h 3636534"/>
                <a:gd name="connsiteX5" fmla="*/ 0 w 3728443"/>
                <a:gd name="connsiteY5" fmla="*/ 3621697 h 3636534"/>
                <a:gd name="connsiteX6" fmla="*/ 0 w 3728443"/>
                <a:gd name="connsiteY6" fmla="*/ 0 h 36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43" h="3636534">
                  <a:moveTo>
                    <a:pt x="0" y="0"/>
                  </a:moveTo>
                  <a:lnTo>
                    <a:pt x="3728443" y="0"/>
                  </a:lnTo>
                  <a:lnTo>
                    <a:pt x="3728443" y="67229"/>
                  </a:lnTo>
                  <a:lnTo>
                    <a:pt x="159138" y="3636534"/>
                  </a:lnTo>
                  <a:lnTo>
                    <a:pt x="159138" y="3621697"/>
                  </a:lnTo>
                  <a:lnTo>
                    <a:pt x="0" y="362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 userDrawn="1">
              <p:custDataLst>
                <p:tags r:id="rId9"/>
              </p:custDataLst>
            </p:nvPr>
          </p:nvSpPr>
          <p:spPr>
            <a:xfrm>
              <a:off x="1658" y="258332"/>
              <a:ext cx="4472940" cy="1150790"/>
            </a:xfrm>
            <a:custGeom>
              <a:avLst/>
              <a:gdLst>
                <a:gd name="connsiteX0" fmla="*/ 0 w 4472940"/>
                <a:gd name="connsiteY0" fmla="*/ 0 h 1150790"/>
                <a:gd name="connsiteX1" fmla="*/ 4472940 w 4472940"/>
                <a:gd name="connsiteY1" fmla="*/ 0 h 1150790"/>
                <a:gd name="connsiteX2" fmla="*/ 3361035 w 4472940"/>
                <a:gd name="connsiteY2" fmla="*/ 1150790 h 1150790"/>
                <a:gd name="connsiteX3" fmla="*/ 0 w 4472940"/>
                <a:gd name="connsiteY3" fmla="*/ 1150790 h 1150790"/>
                <a:gd name="connsiteX4" fmla="*/ 0 w 447294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940" h="1150790">
                  <a:moveTo>
                    <a:pt x="0" y="0"/>
                  </a:moveTo>
                  <a:lnTo>
                    <a:pt x="4472940" y="0"/>
                  </a:lnTo>
                  <a:lnTo>
                    <a:pt x="3361035" y="1150790"/>
                  </a:lnTo>
                  <a:lnTo>
                    <a:pt x="0" y="115079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>
            <a:off x="8419782" y="2447471"/>
            <a:ext cx="3314584" cy="1963057"/>
            <a:chOff x="0" y="6872"/>
            <a:chExt cx="4474598" cy="3636534"/>
          </a:xfrm>
        </p:grpSpPr>
        <p:sp>
          <p:nvSpPr>
            <p:cNvPr id="13" name="任意多边形: 形状 12"/>
            <p:cNvSpPr/>
            <p:nvPr userDrawn="1">
              <p:custDataLst>
                <p:tags r:id="rId11"/>
              </p:custDataLst>
            </p:nvPr>
          </p:nvSpPr>
          <p:spPr>
            <a:xfrm>
              <a:off x="0" y="6872"/>
              <a:ext cx="3728443" cy="3636534"/>
            </a:xfrm>
            <a:custGeom>
              <a:avLst/>
              <a:gdLst>
                <a:gd name="connsiteX0" fmla="*/ 0 w 3728443"/>
                <a:gd name="connsiteY0" fmla="*/ 0 h 3636534"/>
                <a:gd name="connsiteX1" fmla="*/ 3728443 w 3728443"/>
                <a:gd name="connsiteY1" fmla="*/ 0 h 3636534"/>
                <a:gd name="connsiteX2" fmla="*/ 3728443 w 3728443"/>
                <a:gd name="connsiteY2" fmla="*/ 67229 h 3636534"/>
                <a:gd name="connsiteX3" fmla="*/ 159138 w 3728443"/>
                <a:gd name="connsiteY3" fmla="*/ 3636534 h 3636534"/>
                <a:gd name="connsiteX4" fmla="*/ 159138 w 3728443"/>
                <a:gd name="connsiteY4" fmla="*/ 3621697 h 3636534"/>
                <a:gd name="connsiteX5" fmla="*/ 0 w 3728443"/>
                <a:gd name="connsiteY5" fmla="*/ 3621697 h 3636534"/>
                <a:gd name="connsiteX6" fmla="*/ 0 w 3728443"/>
                <a:gd name="connsiteY6" fmla="*/ 0 h 36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43" h="3636534">
                  <a:moveTo>
                    <a:pt x="0" y="0"/>
                  </a:moveTo>
                  <a:lnTo>
                    <a:pt x="3728443" y="0"/>
                  </a:lnTo>
                  <a:lnTo>
                    <a:pt x="3728443" y="67229"/>
                  </a:lnTo>
                  <a:lnTo>
                    <a:pt x="159138" y="3636534"/>
                  </a:lnTo>
                  <a:lnTo>
                    <a:pt x="159138" y="3621697"/>
                  </a:lnTo>
                  <a:lnTo>
                    <a:pt x="0" y="362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12"/>
              </p:custDataLst>
            </p:nvPr>
          </p:nvSpPr>
          <p:spPr>
            <a:xfrm>
              <a:off x="1658" y="258332"/>
              <a:ext cx="4472940" cy="1150790"/>
            </a:xfrm>
            <a:custGeom>
              <a:avLst/>
              <a:gdLst>
                <a:gd name="connsiteX0" fmla="*/ 0 w 4472940"/>
                <a:gd name="connsiteY0" fmla="*/ 0 h 1150790"/>
                <a:gd name="connsiteX1" fmla="*/ 4472940 w 4472940"/>
                <a:gd name="connsiteY1" fmla="*/ 0 h 1150790"/>
                <a:gd name="connsiteX2" fmla="*/ 3361035 w 4472940"/>
                <a:gd name="connsiteY2" fmla="*/ 1150790 h 1150790"/>
                <a:gd name="connsiteX3" fmla="*/ 0 w 4472940"/>
                <a:gd name="connsiteY3" fmla="*/ 1150790 h 1150790"/>
                <a:gd name="connsiteX4" fmla="*/ 0 w 447294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940" h="1150790">
                  <a:moveTo>
                    <a:pt x="0" y="0"/>
                  </a:moveTo>
                  <a:lnTo>
                    <a:pt x="4472940" y="0"/>
                  </a:lnTo>
                  <a:lnTo>
                    <a:pt x="3361035" y="1150790"/>
                  </a:lnTo>
                  <a:lnTo>
                    <a:pt x="0" y="115079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219595"/>
            <a:chOff x="138630" y="90845"/>
            <a:chExt cx="11914741" cy="219595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138630" y="90845"/>
              <a:ext cx="347229" cy="219595"/>
              <a:chOff x="0" y="6872"/>
              <a:chExt cx="4474598" cy="3636534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11662978" y="96173"/>
              <a:ext cx="390393" cy="208938"/>
              <a:chOff x="3504742" y="-2872787"/>
              <a:chExt cx="4571258" cy="2446533"/>
            </a:xfrm>
          </p:grpSpPr>
          <p:sp>
            <p:nvSpPr>
              <p:cNvPr id="13" name="任意多边形: 形状 12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: 形状 1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417154"/>
            <a:chOff x="138630" y="90845"/>
            <a:chExt cx="11914741" cy="417154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38630" y="90845"/>
              <a:ext cx="661470" cy="391755"/>
              <a:chOff x="0" y="6872"/>
              <a:chExt cx="4474598" cy="3636534"/>
            </a:xfrm>
          </p:grpSpPr>
          <p:sp>
            <p:nvSpPr>
              <p:cNvPr id="14" name="任意多边形: 形状 13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11417300" y="96172"/>
              <a:ext cx="636071" cy="411827"/>
              <a:chOff x="3504742" y="-2872787"/>
              <a:chExt cx="4571258" cy="2446533"/>
            </a:xfrm>
          </p:grpSpPr>
          <p:sp>
            <p:nvSpPr>
              <p:cNvPr id="12" name="任意多边形: 形状 11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: 形状 12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200.xml"/><Relationship Id="rId23" Type="http://schemas.openxmlformats.org/officeDocument/2006/relationships/tags" Target="../tags/tag199.xml"/><Relationship Id="rId22" Type="http://schemas.openxmlformats.org/officeDocument/2006/relationships/tags" Target="../tags/tag198.xml"/><Relationship Id="rId21" Type="http://schemas.openxmlformats.org/officeDocument/2006/relationships/tags" Target="../tags/tag197.xml"/><Relationship Id="rId20" Type="http://schemas.openxmlformats.org/officeDocument/2006/relationships/tags" Target="../tags/tag196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95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428.xml"/><Relationship Id="rId23" Type="http://schemas.openxmlformats.org/officeDocument/2006/relationships/tags" Target="../tags/tag427.xml"/><Relationship Id="rId22" Type="http://schemas.openxmlformats.org/officeDocument/2006/relationships/tags" Target="../tags/tag426.xml"/><Relationship Id="rId21" Type="http://schemas.openxmlformats.org/officeDocument/2006/relationships/tags" Target="../tags/tag425.xml"/><Relationship Id="rId20" Type="http://schemas.openxmlformats.org/officeDocument/2006/relationships/tags" Target="../tags/tag424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423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0800" tIns="0" rIns="8280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image" Target="../media/image3.png"/><Relationship Id="rId7" Type="http://schemas.openxmlformats.org/officeDocument/2006/relationships/tags" Target="../tags/tag434.xml"/><Relationship Id="rId6" Type="http://schemas.openxmlformats.org/officeDocument/2006/relationships/tags" Target="../tags/tag433.xml"/><Relationship Id="rId5" Type="http://schemas.openxmlformats.org/officeDocument/2006/relationships/tags" Target="../tags/tag432.xml"/><Relationship Id="rId4" Type="http://schemas.openxmlformats.org/officeDocument/2006/relationships/tags" Target="../tags/tag431.xml"/><Relationship Id="rId3" Type="http://schemas.openxmlformats.org/officeDocument/2006/relationships/tags" Target="../tags/tag430.xml"/><Relationship Id="rId2" Type="http://schemas.openxmlformats.org/officeDocument/2006/relationships/tags" Target="../tags/tag429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31981" y="3582296"/>
            <a:ext cx="753035" cy="9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375920" y="803275"/>
          <a:ext cx="11428095" cy="650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70"/>
                <a:gridCol w="1621790"/>
                <a:gridCol w="3719830"/>
                <a:gridCol w="506920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级别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申报类型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申报条件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提供资料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五级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无类型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年满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16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周岁，拟从事本职业或相关职业工作。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】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3.</a:t>
                      </a:r>
                      <a:r>
                        <a:rPr lang="zh-CN" altLang="en-US" sz="1100" b="1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学历证书复印件或教育部学籍在线验证报告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</a:tr>
              <a:tr h="381000"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四级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工龄型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累计从事本职业或相关职业工作满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5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年。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学历证书复印件或教育部学籍在线验证报告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5.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社保证明（微信小程序“我的社保卡”中下载，只要一页，请选取最近一年相对集中的缴费证明）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81000"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学历型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取得本专业或相关专业的技工院校或中等及以上职业院校、专科及以上普通高等学校毕业证书（含在读应届毕业生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学历证书复印件或教育部学籍在线验证报告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81000"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复合型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取得本职业或相关职业五级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/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初级工职业资格（职业技能等级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证书后，累计从事本职业或相关职业工作满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3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年。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学历证书复印件或教育部学籍在线验证报告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5.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五级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/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初级工职业资格（职业技能等级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证书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6.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社保证明（微信小程序“我的社保卡”中下载）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81000">
                <a:tc rowSpan="6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三级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工龄型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累计从事本职业或相关职业工作满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10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年。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学历证书复印件或教育部学籍在线验证报告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5.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社保证明（微信小程序“我的社保卡”中下载）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81000"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学历型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1</a:t>
                      </a:r>
                      <a:endParaRPr lang="en-US" altLang="zh-CN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取得本专业或相关专业的技工院校高级工班及以上毕业证书（含在读应届毕业生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学历证书复印件或教育部学籍在线验证报告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81000"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学历型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2</a:t>
                      </a:r>
                      <a:endParaRPr lang="en-US" altLang="zh-CN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取得经评估论证的高等职业学校、专科及以上普通高等学校本专业或相关专业的毕业证书〈含在读应届毕业生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学历证书复印件或教育部学籍在线验证报告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81000"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复合型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1</a:t>
                      </a:r>
                      <a:endParaRPr lang="en-US" altLang="zh-CN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取得本职业或相关职业四级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/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中级工职业资格（职业技能等级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证书后，累计从事本职业或相关职业工作满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4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年。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学历证书复印件或教育部学籍在线验证报告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5.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四级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/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中级工职业资格（职业技能等级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证书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6.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社保证明（微信小程序“我的社保卡”中下载）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81000"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复合型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2</a:t>
                      </a:r>
                      <a:endParaRPr lang="en-US" altLang="zh-CN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取得符合专业对应关系的初级职称（专业技术人员职业资格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后，累计从事本职业或相关职业工作满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1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年。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学历证书复印件或教育部学籍在线验证报告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5.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初级职称（专业技术人员职业资格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证书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6.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社保证明（微信小程序“我的社保卡”中下载）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81000"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复合型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3</a:t>
                      </a:r>
                      <a:endParaRPr lang="en-US" altLang="zh-CN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100">
                          <a:ln>
                            <a:noFill/>
                          </a:ln>
                        </a:rPr>
                        <a:t>取得本职业或相关职业四级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/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中级工职业资格（职业技能等级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证书，并取得高等职业学校、专科及以上普通高等学校本专业或相关专业毕业证书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(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含在读应届毕业生</a:t>
                      </a:r>
                      <a:r>
                        <a:rPr lang="en-US" altLang="zh-CN" sz="1100">
                          <a:ln>
                            <a:noFill/>
                          </a:ln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</a:rPr>
                        <a:t>。</a:t>
                      </a:r>
                      <a:endParaRPr lang="zh-CN" altLang="en-US" sz="1100">
                        <a:ln>
                          <a:noFill/>
                        </a:ln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申报表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第一页（由自贡开大提供）、第二页</a:t>
                      </a:r>
                      <a:r>
                        <a:rPr lang="zh-CN" altLang="en-US" sz="1100">
                          <a:ln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】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2.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考前承诺书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3.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身份证复印件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4.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学历证书复印件或教育部学籍在线验证报告</a:t>
                      </a:r>
                      <a:r>
                        <a:rPr lang="en-US" altLang="zh-CN" sz="11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5.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四级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/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中级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职业资格（职业技能等级</a:t>
                      </a:r>
                      <a:r>
                        <a:rPr lang="en-US" altLang="zh-CN" sz="1100">
                          <a:ln>
                            <a:noFill/>
                          </a:ln>
                          <a:sym typeface="+mn-ea"/>
                        </a:rPr>
                        <a:t>)</a:t>
                      </a:r>
                      <a:r>
                        <a:rPr lang="zh-CN" altLang="en-US" sz="1100">
                          <a:ln>
                            <a:noFill/>
                          </a:ln>
                          <a:sym typeface="+mn-ea"/>
                        </a:rPr>
                        <a:t>证书</a:t>
                      </a:r>
                      <a:endParaRPr lang="zh-CN" altLang="en-US" sz="1100">
                        <a:ln>
                          <a:noFill/>
                        </a:ln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621405" y="182245"/>
            <a:ext cx="49498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/>
              <a:t>各级别申报条件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9895" y="753110"/>
            <a:ext cx="3771265" cy="53428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102535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职业技能等级认定个人申报表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(2025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年版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无类型、</a:t>
            </a:r>
            <a:r>
              <a:rPr lang="zh-CN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学历型</a:t>
            </a:r>
            <a:endParaRPr lang="zh-CN" alt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31981" y="3582296"/>
            <a:ext cx="753035" cy="9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5845" y="10119995"/>
            <a:ext cx="3319780" cy="546735"/>
          </a:xfrm>
          <a:prstGeom prst="rect">
            <a:avLst/>
          </a:prstGeom>
        </p:spPr>
        <p:txBody>
          <a:bodyPr/>
          <a:p>
            <a:endParaRPr sz="1600"/>
          </a:p>
        </p:txBody>
      </p:sp>
      <p:sp>
        <p:nvSpPr>
          <p:cNvPr id="23" name="文本框 22"/>
          <p:cNvSpPr txBox="1"/>
          <p:nvPr/>
        </p:nvSpPr>
        <p:spPr>
          <a:xfrm>
            <a:off x="591185" y="508635"/>
            <a:ext cx="5151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此页不填，由网报二维码自动生成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</a:rPr>
              <a:t>网报提交后由认定单位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（自贡开大）</a:t>
            </a:r>
            <a:r>
              <a:rPr lang="zh-CN" altLang="en-US" b="1">
                <a:solidFill>
                  <a:srgbClr val="FF0000"/>
                </a:solidFill>
              </a:rPr>
              <a:t>统一提供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259840" y="6297295"/>
            <a:ext cx="3813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第一</a:t>
            </a:r>
            <a:r>
              <a:rPr lang="zh-CN" altLang="en-US" b="1">
                <a:solidFill>
                  <a:srgbClr val="FF0000"/>
                </a:solidFill>
              </a:rPr>
              <a:t>页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33210" y="1968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此页只签字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手印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日期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669905" y="4841240"/>
            <a:ext cx="1293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签字</a:t>
            </a:r>
            <a:r>
              <a:rPr lang="en-US" altLang="zh-CN" sz="1200" b="1">
                <a:solidFill>
                  <a:srgbClr val="FF0000"/>
                </a:solidFill>
              </a:rPr>
              <a:t>+</a:t>
            </a:r>
            <a:r>
              <a:rPr lang="zh-CN" altLang="en-US" sz="1200" b="1">
                <a:solidFill>
                  <a:srgbClr val="FF0000"/>
                </a:solidFill>
              </a:rPr>
              <a:t>手印</a:t>
            </a:r>
            <a:endParaRPr lang="en-US" altLang="zh-CN" sz="1200" b="1">
              <a:solidFill>
                <a:srgbClr val="FF0000"/>
              </a:solidFill>
            </a:endParaRPr>
          </a:p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日期如实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629140" y="4665980"/>
            <a:ext cx="635635" cy="63563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7449820" y="797560"/>
            <a:ext cx="3297555" cy="1296670"/>
            <a:chOff x="11383" y="2389"/>
            <a:chExt cx="5542" cy="482"/>
          </a:xfrm>
        </p:grpSpPr>
        <p:sp>
          <p:nvSpPr>
            <p:cNvPr id="16" name="矩形 15"/>
            <p:cNvSpPr/>
            <p:nvPr/>
          </p:nvSpPr>
          <p:spPr>
            <a:xfrm>
              <a:off x="11383" y="2389"/>
              <a:ext cx="5096" cy="48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7" name="直接箭头连接符 16"/>
            <p:cNvCxnSpPr>
              <a:stCxn id="16" idx="3"/>
            </p:cNvCxnSpPr>
            <p:nvPr/>
          </p:nvCxnSpPr>
          <p:spPr>
            <a:xfrm>
              <a:off x="16479" y="2630"/>
              <a:ext cx="44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10747375" y="1289050"/>
            <a:ext cx="14922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solidFill>
                  <a:srgbClr val="FF0000"/>
                </a:solidFill>
              </a:rPr>
              <a:t>此项不要填！！！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449820" y="2124710"/>
            <a:ext cx="3297555" cy="1304290"/>
            <a:chOff x="11383" y="2389"/>
            <a:chExt cx="5542" cy="482"/>
          </a:xfrm>
        </p:grpSpPr>
        <p:sp>
          <p:nvSpPr>
            <p:cNvPr id="20" name="矩形 19"/>
            <p:cNvSpPr/>
            <p:nvPr/>
          </p:nvSpPr>
          <p:spPr>
            <a:xfrm>
              <a:off x="11383" y="2389"/>
              <a:ext cx="5096" cy="48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1" name="直接箭头连接符 20"/>
            <p:cNvCxnSpPr>
              <a:stCxn id="20" idx="3"/>
            </p:cNvCxnSpPr>
            <p:nvPr/>
          </p:nvCxnSpPr>
          <p:spPr>
            <a:xfrm>
              <a:off x="16479" y="2630"/>
              <a:ext cx="44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2" name="文本框 21"/>
          <p:cNvSpPr txBox="1"/>
          <p:nvPr/>
        </p:nvSpPr>
        <p:spPr>
          <a:xfrm>
            <a:off x="10747375" y="2628265"/>
            <a:ext cx="14922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solidFill>
                  <a:srgbClr val="FF0000"/>
                </a:solidFill>
              </a:rPr>
              <a:t>此项不要填！！！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049770" y="6096000"/>
            <a:ext cx="3813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第</a:t>
            </a:r>
            <a:r>
              <a:rPr lang="zh-CN" altLang="en-US" b="1">
                <a:solidFill>
                  <a:srgbClr val="FF0000"/>
                </a:solidFill>
              </a:rPr>
              <a:t>二页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40" y="1155700"/>
            <a:ext cx="3890645" cy="519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6880" y="579120"/>
            <a:ext cx="3771265" cy="53428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102535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职业技能等级认定个人申报表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(2025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年版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工龄型、复合型</a:t>
            </a:r>
            <a:endParaRPr lang="zh-CN" alt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1185" y="508635"/>
            <a:ext cx="5151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此页不填，由网报二维码自动生成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</a:rPr>
              <a:t>网报提交后由认定单位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（自贡开大）</a:t>
            </a:r>
            <a:r>
              <a:rPr lang="zh-CN" altLang="en-US" b="1">
                <a:solidFill>
                  <a:srgbClr val="FF0000"/>
                </a:solidFill>
              </a:rPr>
              <a:t>统一提供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78865" y="6326505"/>
            <a:ext cx="3813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第一</a:t>
            </a:r>
            <a:r>
              <a:rPr lang="zh-CN" altLang="en-US" b="1">
                <a:solidFill>
                  <a:srgbClr val="FF0000"/>
                </a:solidFill>
              </a:rPr>
              <a:t>页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24295" y="180340"/>
            <a:ext cx="49498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此页必须全部手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填</a:t>
            </a:r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10821670" y="4530090"/>
            <a:ext cx="1293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签字</a:t>
            </a:r>
            <a:r>
              <a:rPr lang="en-US" altLang="zh-CN" sz="1200" b="1">
                <a:solidFill>
                  <a:srgbClr val="FF0000"/>
                </a:solidFill>
              </a:rPr>
              <a:t>+</a:t>
            </a:r>
            <a:r>
              <a:rPr lang="zh-CN" altLang="en-US" sz="1200" b="1">
                <a:solidFill>
                  <a:srgbClr val="FF0000"/>
                </a:solidFill>
              </a:rPr>
              <a:t>手印</a:t>
            </a:r>
            <a:endParaRPr lang="en-US" altLang="zh-CN" sz="1200" b="1">
              <a:solidFill>
                <a:srgbClr val="FF0000"/>
              </a:solidFill>
            </a:endParaRPr>
          </a:p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日期如实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14" name="椭圆 13"/>
          <p:cNvSpPr/>
          <p:nvPr>
            <p:custDataLst>
              <p:tags r:id="rId3"/>
            </p:custDataLst>
          </p:nvPr>
        </p:nvSpPr>
        <p:spPr>
          <a:xfrm>
            <a:off x="9556750" y="4479290"/>
            <a:ext cx="635635" cy="63563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0713720" y="1487805"/>
            <a:ext cx="1293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单位盖章</a:t>
            </a:r>
            <a:endParaRPr lang="en-US" altLang="zh-CN" sz="1200" b="1">
              <a:solidFill>
                <a:srgbClr val="FF0000"/>
              </a:solidFill>
            </a:endParaRPr>
          </a:p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日期如实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9391650" y="1523365"/>
            <a:ext cx="635635" cy="35433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8253730" y="1245870"/>
            <a:ext cx="1929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此</a:t>
            </a:r>
            <a:r>
              <a:rPr lang="zh-CN" altLang="en-US" sz="1200" b="1">
                <a:solidFill>
                  <a:srgbClr val="FF0000"/>
                </a:solidFill>
              </a:rPr>
              <a:t>项必须手填，信息</a:t>
            </a:r>
            <a:r>
              <a:rPr lang="zh-CN" altLang="en-US" sz="1200" b="1">
                <a:solidFill>
                  <a:srgbClr val="FF0000"/>
                </a:solidFill>
              </a:rPr>
              <a:t>完整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10859770" y="2421255"/>
            <a:ext cx="1492250" cy="3994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400" b="1">
                <a:solidFill>
                  <a:srgbClr val="FF0000"/>
                </a:solidFill>
              </a:rPr>
              <a:t>此项不要填！！！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434992" y="1946945"/>
            <a:ext cx="3303024" cy="1348383"/>
            <a:chOff x="11623" y="2190"/>
            <a:chExt cx="5789" cy="476"/>
          </a:xfrm>
        </p:grpSpPr>
        <p:sp>
          <p:nvSpPr>
            <p:cNvPr id="18" name="矩形 17"/>
            <p:cNvSpPr/>
            <p:nvPr/>
          </p:nvSpPr>
          <p:spPr>
            <a:xfrm>
              <a:off x="11623" y="2190"/>
              <a:ext cx="5473" cy="47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9" name="直接箭头连接符 18"/>
            <p:cNvCxnSpPr/>
            <p:nvPr/>
          </p:nvCxnSpPr>
          <p:spPr>
            <a:xfrm flipV="1">
              <a:off x="17096" y="2404"/>
              <a:ext cx="316" cy="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6992620" y="6326505"/>
            <a:ext cx="3813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第</a:t>
            </a:r>
            <a:r>
              <a:rPr lang="zh-CN" altLang="en-US" b="1">
                <a:solidFill>
                  <a:srgbClr val="FF0000"/>
                </a:solidFill>
              </a:rPr>
              <a:t>二页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9840" y="1155700"/>
            <a:ext cx="3890645" cy="519176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10557304" y="1705463"/>
            <a:ext cx="212090" cy="19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10525554" y="4766163"/>
            <a:ext cx="212090" cy="19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31981" y="3582296"/>
            <a:ext cx="753035" cy="9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21405" y="182245"/>
            <a:ext cx="49498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/>
              <a:t>社保证明参考模板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2261235" y="5670550"/>
            <a:ext cx="766826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>
                <a:solidFill>
                  <a:srgbClr val="FF0000"/>
                </a:solidFill>
              </a:rPr>
              <a:t>可在微信小程序</a:t>
            </a:r>
            <a:r>
              <a:rPr lang="en-US" altLang="zh-CN" sz="2800">
                <a:solidFill>
                  <a:srgbClr val="FF0000"/>
                </a:solidFill>
              </a:rPr>
              <a:t>“</a:t>
            </a:r>
            <a:r>
              <a:rPr lang="zh-CN" altLang="en-US" sz="2800">
                <a:solidFill>
                  <a:srgbClr val="FF0000"/>
                </a:solidFill>
              </a:rPr>
              <a:t>我的社保卡</a:t>
            </a:r>
            <a:r>
              <a:rPr lang="en-US" altLang="zh-CN" sz="2800">
                <a:solidFill>
                  <a:srgbClr val="FF0000"/>
                </a:solidFill>
              </a:rPr>
              <a:t>”</a:t>
            </a:r>
            <a:r>
              <a:rPr lang="zh-CN" altLang="en-US" sz="2800">
                <a:solidFill>
                  <a:srgbClr val="FF0000"/>
                </a:solidFill>
              </a:rPr>
              <a:t>中下载或到政务中心服务窗口打印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1455" y="892175"/>
            <a:ext cx="6690360" cy="46221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2459990"/>
            <a:ext cx="275082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只要一页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请选取最近一年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相对集中的缴费证明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19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19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TEMPLATE_THUMBS_INDEX" val="1、4、7、9、12、16、17、21、24、25、26、27、28、31、36、40、43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319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1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1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frame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frame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leftRight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leftRight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topBottom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topBottom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ottomTop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ottomTop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elt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elt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6579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6579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TEMPLATE_CATEGORY" val="custom"/>
  <p:tag name="KSO_WM_TEMPLATE_INDEX" val="20186579"/>
  <p:tag name="KSO_WM_TAG_VERSION" val="1.0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8"/>
  <p:tag name="KSO_WM_UNIT_SHOW_EDIT_AREA_INDICATION" val="0"/>
</p:tagLst>
</file>

<file path=ppt/tags/tag429.xml><?xml version="1.0" encoding="utf-8"?>
<p:tagLst xmlns:p="http://schemas.openxmlformats.org/presentationml/2006/main">
  <p:tag name="KSO_WM_DIAGRAM_VIRTUALLY_FRAME" val="{&quot;height&quot;:413.2,&quot;left&quot;:749.25,&quot;top&quot;:70.6,&quot;width&quot;:239.85}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DIAGRAM_VIRTUALLY_FRAME" val="{&quot;height&quot;:297.9,&quot;left&quot;:749.25,&quot;top&quot;:185.9,&quot;width&quot;:175.4}"/>
</p:tagLst>
</file>

<file path=ppt/tags/tag431.xml><?xml version="1.0" encoding="utf-8"?>
<p:tagLst xmlns:p="http://schemas.openxmlformats.org/presentationml/2006/main">
  <p:tag name="KSO_WM_DIAGRAM_VIRTUALLY_FRAME" val="{&quot;height&quot;:413.2,&quot;left&quot;:749.25,&quot;top&quot;:70.6,&quot;width&quot;:239.85}"/>
</p:tagLst>
</file>

<file path=ppt/tags/tag432.xml><?xml version="1.0" encoding="utf-8"?>
<p:tagLst xmlns:p="http://schemas.openxmlformats.org/presentationml/2006/main">
  <p:tag name="KSO_WM_DIAGRAM_VIRTUALLY_FRAME" val="{&quot;height&quot;:297.9,&quot;left&quot;:749.25,&quot;top&quot;:185.9,&quot;width&quot;:175.4}"/>
</p:tagLst>
</file>

<file path=ppt/tags/tag433.xml><?xml version="1.0" encoding="utf-8"?>
<p:tagLst xmlns:p="http://schemas.openxmlformats.org/presentationml/2006/main">
  <p:tag name="KSO_WM_DIAGRAM_VIRTUALLY_FRAME" val="{&quot;height&quot;:297.9,&quot;left&quot;:749.25,&quot;top&quot;:185.9,&quot;width&quot;:175.4}"/>
</p:tagLst>
</file>

<file path=ppt/tags/tag434.xml><?xml version="1.0" encoding="utf-8"?>
<p:tagLst xmlns:p="http://schemas.openxmlformats.org/presentationml/2006/main">
  <p:tag name="KSO_WM_DIAGRAM_VIRTUALLY_FRAME" val="{&quot;height&quot;:413.2,&quot;left&quot;:749.25,&quot;top&quot;:70.6,&quot;width&quot;:239.85}"/>
</p:tagLst>
</file>

<file path=ppt/tags/tag435.xml><?xml version="1.0" encoding="utf-8"?>
<p:tagLst xmlns:p="http://schemas.openxmlformats.org/presentationml/2006/main">
  <p:tag name="KSO_WPP_MARK_KEY" val="f68ce9d4-0fee-4b8c-b36a-47e8767ae263"/>
  <p:tag name="COMMONDATA" val="eyJoZGlkIjoiNmQ0NGY5YTI3ZDdiYzhjZTY3MzUwZDg2ZGFiMzhjMWEifQ=="/>
  <p:tag name="commondata" val="eyJoZGlkIjoiY2Y0MDMzZDc1NjRhY2JkMWQxMzliMWM3YTQ4ZGI5YTEifQ==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E8EEF2"/>
      </a:dk2>
      <a:lt2>
        <a:srgbClr val="F9FAFB"/>
      </a:lt2>
      <a:accent1>
        <a:srgbClr val="2B4663"/>
      </a:accent1>
      <a:accent2>
        <a:srgbClr val="5C7885"/>
      </a:accent2>
      <a:accent3>
        <a:srgbClr val="94ACBC"/>
      </a:accent3>
      <a:accent4>
        <a:srgbClr val="B9CAE1"/>
      </a:accent4>
      <a:accent5>
        <a:srgbClr val="97ABBD"/>
      </a:accent5>
      <a:accent6>
        <a:srgbClr val="3B606F"/>
      </a:accent6>
      <a:hlink>
        <a:srgbClr val="5FCBFB"/>
      </a:hlink>
      <a:folHlink>
        <a:srgbClr val="B759BC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自定义 4">
      <a:dk1>
        <a:srgbClr val="000000"/>
      </a:dk1>
      <a:lt1>
        <a:srgbClr val="FFFFFF"/>
      </a:lt1>
      <a:dk2>
        <a:srgbClr val="DBE6F1"/>
      </a:dk2>
      <a:lt2>
        <a:srgbClr val="FFFFFF"/>
      </a:lt2>
      <a:accent1>
        <a:srgbClr val="4373A3"/>
      </a:accent1>
      <a:accent2>
        <a:srgbClr val="4B9DA4"/>
      </a:accent2>
      <a:accent3>
        <a:srgbClr val="4BA786"/>
      </a:accent3>
      <a:accent4>
        <a:srgbClr val="4CA560"/>
      </a:accent4>
      <a:accent5>
        <a:srgbClr val="53A646"/>
      </a:accent5>
      <a:accent6>
        <a:srgbClr val="75A445"/>
      </a:accent6>
      <a:hlink>
        <a:srgbClr val="658BD5"/>
      </a:hlink>
      <a:folHlink>
        <a:srgbClr val="9F69A3"/>
      </a:folHlink>
    </a:clrScheme>
    <a:fontScheme name="渐变、商务风、小清新、">
      <a:majorFont>
        <a:latin typeface="Arial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1582</Words>
  <Application>WPS 演示</Application>
  <PresentationFormat>宽屏</PresentationFormat>
  <Paragraphs>139</Paragraphs>
  <Slides>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汉仪旗黑-85S</vt:lpstr>
      <vt:lpstr>黑体</vt:lpstr>
      <vt:lpstr>Arial Unicode MS</vt:lpstr>
      <vt:lpstr>等线</vt:lpstr>
      <vt:lpstr>Calibri</vt:lpstr>
      <vt:lpstr>2_Office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第三方职业等级认定考试</dc:title>
  <dc:creator>me426</dc:creator>
  <cp:lastModifiedBy>衡sir n2</cp:lastModifiedBy>
  <cp:revision>110</cp:revision>
  <dcterms:created xsi:type="dcterms:W3CDTF">2022-01-05T02:30:00Z</dcterms:created>
  <dcterms:modified xsi:type="dcterms:W3CDTF">2025-09-18T08:42:39Z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3D0441B83B904F6DA154110D8171494F</vt:lpwstr>
  </property>
  <property fmtid="{D5CDD505-2E9C-101B-9397-08002B2CF9AE}" pid="3" name="KSOProductBuildVer">
    <vt:lpwstr>2052-12.1.0.22529</vt:lpwstr>
  </property>
</Properties>
</file>